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96"/>
  </p:normalViewPr>
  <p:slideViewPr>
    <p:cSldViewPr snapToGrid="0" snapToObjects="1">
      <p:cViewPr varScale="1">
        <p:scale>
          <a:sx n="116" d="100"/>
          <a:sy n="116" d="100"/>
        </p:scale>
        <p:origin x="17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41928C-C79D-4A4C-B283-F308817D843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63114964-6359-4F2C-BCF8-3D6BF66D0141}">
      <dgm:prSet/>
      <dgm:spPr/>
      <dgm:t>
        <a:bodyPr/>
        <a:lstStyle/>
        <a:p>
          <a:pPr>
            <a:defRPr cap="all"/>
          </a:pPr>
          <a:r>
            <a:rPr lang="en-US"/>
            <a:t>Demand Forecasting: LSTM/GRU, XGBoost/RandomForest</a:t>
          </a:r>
        </a:p>
      </dgm:t>
    </dgm:pt>
    <dgm:pt modelId="{F54B165B-FE1A-4D4A-9A1F-FE63640E0BE9}" type="parTrans" cxnId="{D3287534-6446-4E81-857B-478D95173848}">
      <dgm:prSet/>
      <dgm:spPr/>
      <dgm:t>
        <a:bodyPr/>
        <a:lstStyle/>
        <a:p>
          <a:endParaRPr lang="en-US"/>
        </a:p>
      </dgm:t>
    </dgm:pt>
    <dgm:pt modelId="{7FB6608B-0DF6-4E0B-B4C7-013048DEC3F3}" type="sibTrans" cxnId="{D3287534-6446-4E81-857B-478D95173848}">
      <dgm:prSet/>
      <dgm:spPr/>
      <dgm:t>
        <a:bodyPr/>
        <a:lstStyle/>
        <a:p>
          <a:endParaRPr lang="en-US"/>
        </a:p>
      </dgm:t>
    </dgm:pt>
    <dgm:pt modelId="{E0CBDD0D-D83F-4732-9350-C225E6AA9032}">
      <dgm:prSet/>
      <dgm:spPr/>
      <dgm:t>
        <a:bodyPr/>
        <a:lstStyle/>
        <a:p>
          <a:pPr>
            <a:defRPr cap="all"/>
          </a:pPr>
          <a:r>
            <a:rPr lang="en-US"/>
            <a:t>Inputs: Sales history, holidays, seasonality, product metadata</a:t>
          </a:r>
        </a:p>
      </dgm:t>
    </dgm:pt>
    <dgm:pt modelId="{48F5FAF1-8F2A-4407-90F5-FD37F5602E92}" type="parTrans" cxnId="{33F63ED2-F401-4141-98FB-B54BEAD66055}">
      <dgm:prSet/>
      <dgm:spPr/>
      <dgm:t>
        <a:bodyPr/>
        <a:lstStyle/>
        <a:p>
          <a:endParaRPr lang="en-US"/>
        </a:p>
      </dgm:t>
    </dgm:pt>
    <dgm:pt modelId="{4D7BDF1C-F634-41F8-AAAE-B33A88D41864}" type="sibTrans" cxnId="{33F63ED2-F401-4141-98FB-B54BEAD66055}">
      <dgm:prSet/>
      <dgm:spPr/>
      <dgm:t>
        <a:bodyPr/>
        <a:lstStyle/>
        <a:p>
          <a:endParaRPr lang="en-US"/>
        </a:p>
      </dgm:t>
    </dgm:pt>
    <dgm:pt modelId="{62B607FE-2689-4C4A-9D03-F0DC83BCB848}">
      <dgm:prSet/>
      <dgm:spPr/>
      <dgm:t>
        <a:bodyPr/>
        <a:lstStyle/>
        <a:p>
          <a:pPr>
            <a:defRPr cap="all"/>
          </a:pPr>
          <a:r>
            <a:rPr lang="en-US"/>
            <a:t>Outputs: Predicted sales → order recommendations</a:t>
          </a:r>
        </a:p>
      </dgm:t>
    </dgm:pt>
    <dgm:pt modelId="{B1DC4451-3A3C-4928-9887-E7D56B9F710F}" type="parTrans" cxnId="{9E24FD82-7E97-4B46-AB7D-43EC2BC35F44}">
      <dgm:prSet/>
      <dgm:spPr/>
      <dgm:t>
        <a:bodyPr/>
        <a:lstStyle/>
        <a:p>
          <a:endParaRPr lang="en-US"/>
        </a:p>
      </dgm:t>
    </dgm:pt>
    <dgm:pt modelId="{64E8DA2D-DB26-472A-A2CA-E2C6F29892F8}" type="sibTrans" cxnId="{9E24FD82-7E97-4B46-AB7D-43EC2BC35F44}">
      <dgm:prSet/>
      <dgm:spPr/>
      <dgm:t>
        <a:bodyPr/>
        <a:lstStyle/>
        <a:p>
          <a:endParaRPr lang="en-US"/>
        </a:p>
      </dgm:t>
    </dgm:pt>
    <dgm:pt modelId="{7E5FAC39-BC6A-4199-BE33-412FC9A915A2}">
      <dgm:prSet/>
      <dgm:spPr/>
      <dgm:t>
        <a:bodyPr/>
        <a:lstStyle/>
        <a:p>
          <a:pPr>
            <a:defRPr cap="all"/>
          </a:pPr>
          <a:r>
            <a:rPr lang="en-US"/>
            <a:t>Product Recommendation: Content-based + Collaborative filtering</a:t>
          </a:r>
        </a:p>
      </dgm:t>
    </dgm:pt>
    <dgm:pt modelId="{4EEB952E-588A-402E-A8D8-B49F9E7C88A8}" type="parTrans" cxnId="{6ADD161D-06A3-485A-B65F-1AEA2FE7EF45}">
      <dgm:prSet/>
      <dgm:spPr/>
      <dgm:t>
        <a:bodyPr/>
        <a:lstStyle/>
        <a:p>
          <a:endParaRPr lang="en-US"/>
        </a:p>
      </dgm:t>
    </dgm:pt>
    <dgm:pt modelId="{49B4B782-85D5-4B4D-9F66-E5271ADC294F}" type="sibTrans" cxnId="{6ADD161D-06A3-485A-B65F-1AEA2FE7EF45}">
      <dgm:prSet/>
      <dgm:spPr/>
      <dgm:t>
        <a:bodyPr/>
        <a:lstStyle/>
        <a:p>
          <a:endParaRPr lang="en-US"/>
        </a:p>
      </dgm:t>
    </dgm:pt>
    <dgm:pt modelId="{E60712A9-31DD-4976-8C3B-ACFBAF04FD66}">
      <dgm:prSet/>
      <dgm:spPr/>
      <dgm:t>
        <a:bodyPr/>
        <a:lstStyle/>
        <a:p>
          <a:pPr>
            <a:defRPr cap="all"/>
          </a:pPr>
          <a:r>
            <a:rPr lang="en-US"/>
            <a:t>Outputs: Top N new products to consider</a:t>
          </a:r>
        </a:p>
      </dgm:t>
    </dgm:pt>
    <dgm:pt modelId="{58009E65-687A-41DD-B441-568BA1C5B98A}" type="parTrans" cxnId="{9597BF38-F3CE-4CA3-A6D1-7B8FB39D65B0}">
      <dgm:prSet/>
      <dgm:spPr/>
      <dgm:t>
        <a:bodyPr/>
        <a:lstStyle/>
        <a:p>
          <a:endParaRPr lang="en-US"/>
        </a:p>
      </dgm:t>
    </dgm:pt>
    <dgm:pt modelId="{05DD442F-76B4-4D46-98C6-38CF147EA289}" type="sibTrans" cxnId="{9597BF38-F3CE-4CA3-A6D1-7B8FB39D65B0}">
      <dgm:prSet/>
      <dgm:spPr/>
      <dgm:t>
        <a:bodyPr/>
        <a:lstStyle/>
        <a:p>
          <a:endParaRPr lang="en-US"/>
        </a:p>
      </dgm:t>
    </dgm:pt>
    <dgm:pt modelId="{1F0347EA-C9FD-4FB6-9313-BD808708C363}" type="pres">
      <dgm:prSet presAssocID="{E341928C-C79D-4A4C-B283-F308817D843F}" presName="root" presStyleCnt="0">
        <dgm:presLayoutVars>
          <dgm:dir/>
          <dgm:resizeHandles val="exact"/>
        </dgm:presLayoutVars>
      </dgm:prSet>
      <dgm:spPr/>
    </dgm:pt>
    <dgm:pt modelId="{1A4553FC-4499-41F8-A55D-AD8B33817D98}" type="pres">
      <dgm:prSet presAssocID="{63114964-6359-4F2C-BCF8-3D6BF66D0141}" presName="compNode" presStyleCnt="0"/>
      <dgm:spPr/>
    </dgm:pt>
    <dgm:pt modelId="{823D0D11-3BE5-4472-A245-F88CEE521346}" type="pres">
      <dgm:prSet presAssocID="{63114964-6359-4F2C-BCF8-3D6BF66D0141}" presName="iconBgRect" presStyleLbl="bgShp" presStyleIdx="0" presStyleCnt="5"/>
      <dgm:spPr/>
    </dgm:pt>
    <dgm:pt modelId="{39EDC68E-D8D1-4042-BE50-164FA505F63E}" type="pres">
      <dgm:prSet presAssocID="{63114964-6359-4F2C-BCF8-3D6BF66D014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bbles"/>
        </a:ext>
      </dgm:extLst>
    </dgm:pt>
    <dgm:pt modelId="{E2298609-EE04-4C60-96FD-9C491C18F24F}" type="pres">
      <dgm:prSet presAssocID="{63114964-6359-4F2C-BCF8-3D6BF66D0141}" presName="spaceRect" presStyleCnt="0"/>
      <dgm:spPr/>
    </dgm:pt>
    <dgm:pt modelId="{C098A6B2-F1B1-4B09-8AEB-A89E2A4FC865}" type="pres">
      <dgm:prSet presAssocID="{63114964-6359-4F2C-BCF8-3D6BF66D0141}" presName="textRect" presStyleLbl="revTx" presStyleIdx="0" presStyleCnt="5">
        <dgm:presLayoutVars>
          <dgm:chMax val="1"/>
          <dgm:chPref val="1"/>
        </dgm:presLayoutVars>
      </dgm:prSet>
      <dgm:spPr/>
    </dgm:pt>
    <dgm:pt modelId="{09D5236F-108F-4EA5-94D1-EB35201D57FF}" type="pres">
      <dgm:prSet presAssocID="{7FB6608B-0DF6-4E0B-B4C7-013048DEC3F3}" presName="sibTrans" presStyleCnt="0"/>
      <dgm:spPr/>
    </dgm:pt>
    <dgm:pt modelId="{D8E910D4-D603-4843-BEA8-3F0D5F0E1783}" type="pres">
      <dgm:prSet presAssocID="{E0CBDD0D-D83F-4732-9350-C225E6AA9032}" presName="compNode" presStyleCnt="0"/>
      <dgm:spPr/>
    </dgm:pt>
    <dgm:pt modelId="{46F9E84C-3831-4B22-B805-92A7CB5813C4}" type="pres">
      <dgm:prSet presAssocID="{E0CBDD0D-D83F-4732-9350-C225E6AA9032}" presName="iconBgRect" presStyleLbl="bgShp" presStyleIdx="1" presStyleCnt="5"/>
      <dgm:spPr/>
    </dgm:pt>
    <dgm:pt modelId="{6CF227B3-7C44-4080-A6CD-3D90BBBD27CC}" type="pres">
      <dgm:prSet presAssocID="{E0CBDD0D-D83F-4732-9350-C225E6AA903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stive Lantern"/>
        </a:ext>
      </dgm:extLst>
    </dgm:pt>
    <dgm:pt modelId="{AA0D3231-745D-45D2-9993-B4F0859937D1}" type="pres">
      <dgm:prSet presAssocID="{E0CBDD0D-D83F-4732-9350-C225E6AA9032}" presName="spaceRect" presStyleCnt="0"/>
      <dgm:spPr/>
    </dgm:pt>
    <dgm:pt modelId="{D6DF8822-74AB-4DF8-810A-9DD02D125BD0}" type="pres">
      <dgm:prSet presAssocID="{E0CBDD0D-D83F-4732-9350-C225E6AA9032}" presName="textRect" presStyleLbl="revTx" presStyleIdx="1" presStyleCnt="5">
        <dgm:presLayoutVars>
          <dgm:chMax val="1"/>
          <dgm:chPref val="1"/>
        </dgm:presLayoutVars>
      </dgm:prSet>
      <dgm:spPr/>
    </dgm:pt>
    <dgm:pt modelId="{A5B3A5B6-4981-4329-9333-0BBD2F1704F2}" type="pres">
      <dgm:prSet presAssocID="{4D7BDF1C-F634-41F8-AAAE-B33A88D41864}" presName="sibTrans" presStyleCnt="0"/>
      <dgm:spPr/>
    </dgm:pt>
    <dgm:pt modelId="{DE8185D8-25D7-48FD-A54E-875DD223B5F7}" type="pres">
      <dgm:prSet presAssocID="{62B607FE-2689-4C4A-9D03-F0DC83BCB848}" presName="compNode" presStyleCnt="0"/>
      <dgm:spPr/>
    </dgm:pt>
    <dgm:pt modelId="{FDB35BC5-720E-497F-9170-A3798A016995}" type="pres">
      <dgm:prSet presAssocID="{62B607FE-2689-4C4A-9D03-F0DC83BCB848}" presName="iconBgRect" presStyleLbl="bgShp" presStyleIdx="2" presStyleCnt="5"/>
      <dgm:spPr/>
    </dgm:pt>
    <dgm:pt modelId="{F2F13783-1369-48AE-939E-DE9F494C523C}" type="pres">
      <dgm:prSet presAssocID="{62B607FE-2689-4C4A-9D03-F0DC83BCB84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EFC6D43-58D8-43A1-A64C-3966A3250E85}" type="pres">
      <dgm:prSet presAssocID="{62B607FE-2689-4C4A-9D03-F0DC83BCB848}" presName="spaceRect" presStyleCnt="0"/>
      <dgm:spPr/>
    </dgm:pt>
    <dgm:pt modelId="{8058F194-71FF-46BD-9317-7D1086D71619}" type="pres">
      <dgm:prSet presAssocID="{62B607FE-2689-4C4A-9D03-F0DC83BCB848}" presName="textRect" presStyleLbl="revTx" presStyleIdx="2" presStyleCnt="5">
        <dgm:presLayoutVars>
          <dgm:chMax val="1"/>
          <dgm:chPref val="1"/>
        </dgm:presLayoutVars>
      </dgm:prSet>
      <dgm:spPr/>
    </dgm:pt>
    <dgm:pt modelId="{34E7DB80-C778-4C17-BF00-A857E6CC6270}" type="pres">
      <dgm:prSet presAssocID="{64E8DA2D-DB26-472A-A2CA-E2C6F29892F8}" presName="sibTrans" presStyleCnt="0"/>
      <dgm:spPr/>
    </dgm:pt>
    <dgm:pt modelId="{B78B9B9C-F28F-435A-9A07-4B205B06D061}" type="pres">
      <dgm:prSet presAssocID="{7E5FAC39-BC6A-4199-BE33-412FC9A915A2}" presName="compNode" presStyleCnt="0"/>
      <dgm:spPr/>
    </dgm:pt>
    <dgm:pt modelId="{65EB1EAD-0103-4263-9159-A91B0D9AD349}" type="pres">
      <dgm:prSet presAssocID="{7E5FAC39-BC6A-4199-BE33-412FC9A915A2}" presName="iconBgRect" presStyleLbl="bgShp" presStyleIdx="3" presStyleCnt="5"/>
      <dgm:spPr/>
    </dgm:pt>
    <dgm:pt modelId="{D9EED3FF-DF1D-4C8F-9E0F-943C4AFDAD62}" type="pres">
      <dgm:prSet presAssocID="{7E5FAC39-BC6A-4199-BE33-412FC9A915A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196DEC2C-ABEA-4B46-B25D-88FB6804855C}" type="pres">
      <dgm:prSet presAssocID="{7E5FAC39-BC6A-4199-BE33-412FC9A915A2}" presName="spaceRect" presStyleCnt="0"/>
      <dgm:spPr/>
    </dgm:pt>
    <dgm:pt modelId="{232188B9-A5A7-4E82-9C05-A40E58742409}" type="pres">
      <dgm:prSet presAssocID="{7E5FAC39-BC6A-4199-BE33-412FC9A915A2}" presName="textRect" presStyleLbl="revTx" presStyleIdx="3" presStyleCnt="5">
        <dgm:presLayoutVars>
          <dgm:chMax val="1"/>
          <dgm:chPref val="1"/>
        </dgm:presLayoutVars>
      </dgm:prSet>
      <dgm:spPr/>
    </dgm:pt>
    <dgm:pt modelId="{DFBF8E94-32D6-4E9F-9230-6A27A9DC93C2}" type="pres">
      <dgm:prSet presAssocID="{49B4B782-85D5-4B4D-9F66-E5271ADC294F}" presName="sibTrans" presStyleCnt="0"/>
      <dgm:spPr/>
    </dgm:pt>
    <dgm:pt modelId="{C55B9EE0-9814-4765-938A-04B0636A2D2C}" type="pres">
      <dgm:prSet presAssocID="{E60712A9-31DD-4976-8C3B-ACFBAF04FD66}" presName="compNode" presStyleCnt="0"/>
      <dgm:spPr/>
    </dgm:pt>
    <dgm:pt modelId="{950900D9-907E-4CF5-A0D4-3D5E39CB09C2}" type="pres">
      <dgm:prSet presAssocID="{E60712A9-31DD-4976-8C3B-ACFBAF04FD66}" presName="iconBgRect" presStyleLbl="bgShp" presStyleIdx="4" presStyleCnt="5"/>
      <dgm:spPr/>
    </dgm:pt>
    <dgm:pt modelId="{DE9D390C-A0D1-4405-AB19-B429C26DA144}" type="pres">
      <dgm:prSet presAssocID="{E60712A9-31DD-4976-8C3B-ACFBAF04FD6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0C6223F-F3BF-4E4B-ADCE-08AEB70647C3}" type="pres">
      <dgm:prSet presAssocID="{E60712A9-31DD-4976-8C3B-ACFBAF04FD66}" presName="spaceRect" presStyleCnt="0"/>
      <dgm:spPr/>
    </dgm:pt>
    <dgm:pt modelId="{5FA2D530-32D2-43F6-9519-E6670EB69074}" type="pres">
      <dgm:prSet presAssocID="{E60712A9-31DD-4976-8C3B-ACFBAF04FD6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ADD161D-06A3-485A-B65F-1AEA2FE7EF45}" srcId="{E341928C-C79D-4A4C-B283-F308817D843F}" destId="{7E5FAC39-BC6A-4199-BE33-412FC9A915A2}" srcOrd="3" destOrd="0" parTransId="{4EEB952E-588A-402E-A8D8-B49F9E7C88A8}" sibTransId="{49B4B782-85D5-4B4D-9F66-E5271ADC294F}"/>
    <dgm:cxn modelId="{D3287534-6446-4E81-857B-478D95173848}" srcId="{E341928C-C79D-4A4C-B283-F308817D843F}" destId="{63114964-6359-4F2C-BCF8-3D6BF66D0141}" srcOrd="0" destOrd="0" parTransId="{F54B165B-FE1A-4D4A-9A1F-FE63640E0BE9}" sibTransId="{7FB6608B-0DF6-4E0B-B4C7-013048DEC3F3}"/>
    <dgm:cxn modelId="{9597BF38-F3CE-4CA3-A6D1-7B8FB39D65B0}" srcId="{E341928C-C79D-4A4C-B283-F308817D843F}" destId="{E60712A9-31DD-4976-8C3B-ACFBAF04FD66}" srcOrd="4" destOrd="0" parTransId="{58009E65-687A-41DD-B441-568BA1C5B98A}" sibTransId="{05DD442F-76B4-4D46-98C6-38CF147EA289}"/>
    <dgm:cxn modelId="{E4BA9839-1DEC-47D3-96B9-AC2B1DF036AC}" type="presOf" srcId="{E341928C-C79D-4A4C-B283-F308817D843F}" destId="{1F0347EA-C9FD-4FB6-9313-BD808708C363}" srcOrd="0" destOrd="0" presId="urn:microsoft.com/office/officeart/2018/5/layout/IconCircleLabelList"/>
    <dgm:cxn modelId="{4C072447-CED7-4966-A03A-534A41584BD3}" type="presOf" srcId="{62B607FE-2689-4C4A-9D03-F0DC83BCB848}" destId="{8058F194-71FF-46BD-9317-7D1086D71619}" srcOrd="0" destOrd="0" presId="urn:microsoft.com/office/officeart/2018/5/layout/IconCircleLabelList"/>
    <dgm:cxn modelId="{049DF960-B04C-4020-999D-A9D6B876D2C9}" type="presOf" srcId="{E0CBDD0D-D83F-4732-9350-C225E6AA9032}" destId="{D6DF8822-74AB-4DF8-810A-9DD02D125BD0}" srcOrd="0" destOrd="0" presId="urn:microsoft.com/office/officeart/2018/5/layout/IconCircleLabelList"/>
    <dgm:cxn modelId="{9E24FD82-7E97-4B46-AB7D-43EC2BC35F44}" srcId="{E341928C-C79D-4A4C-B283-F308817D843F}" destId="{62B607FE-2689-4C4A-9D03-F0DC83BCB848}" srcOrd="2" destOrd="0" parTransId="{B1DC4451-3A3C-4928-9887-E7D56B9F710F}" sibTransId="{64E8DA2D-DB26-472A-A2CA-E2C6F29892F8}"/>
    <dgm:cxn modelId="{4B9BE9A0-94E0-49BE-8EE8-432440CBEC75}" type="presOf" srcId="{E60712A9-31DD-4976-8C3B-ACFBAF04FD66}" destId="{5FA2D530-32D2-43F6-9519-E6670EB69074}" srcOrd="0" destOrd="0" presId="urn:microsoft.com/office/officeart/2018/5/layout/IconCircleLabelList"/>
    <dgm:cxn modelId="{1E1119A6-C4E1-434F-AF80-1C00B707C52E}" type="presOf" srcId="{63114964-6359-4F2C-BCF8-3D6BF66D0141}" destId="{C098A6B2-F1B1-4B09-8AEB-A89E2A4FC865}" srcOrd="0" destOrd="0" presId="urn:microsoft.com/office/officeart/2018/5/layout/IconCircleLabelList"/>
    <dgm:cxn modelId="{33F63ED2-F401-4141-98FB-B54BEAD66055}" srcId="{E341928C-C79D-4A4C-B283-F308817D843F}" destId="{E0CBDD0D-D83F-4732-9350-C225E6AA9032}" srcOrd="1" destOrd="0" parTransId="{48F5FAF1-8F2A-4407-90F5-FD37F5602E92}" sibTransId="{4D7BDF1C-F634-41F8-AAAE-B33A88D41864}"/>
    <dgm:cxn modelId="{8E4164E3-0E56-4B0F-8702-140151E72565}" type="presOf" srcId="{7E5FAC39-BC6A-4199-BE33-412FC9A915A2}" destId="{232188B9-A5A7-4E82-9C05-A40E58742409}" srcOrd="0" destOrd="0" presId="urn:microsoft.com/office/officeart/2018/5/layout/IconCircleLabelList"/>
    <dgm:cxn modelId="{006CB598-E7B8-42CE-831C-6A5DD55C3788}" type="presParOf" srcId="{1F0347EA-C9FD-4FB6-9313-BD808708C363}" destId="{1A4553FC-4499-41F8-A55D-AD8B33817D98}" srcOrd="0" destOrd="0" presId="urn:microsoft.com/office/officeart/2018/5/layout/IconCircleLabelList"/>
    <dgm:cxn modelId="{B6BD20CD-FE5C-406F-BD4F-EC1696402E37}" type="presParOf" srcId="{1A4553FC-4499-41F8-A55D-AD8B33817D98}" destId="{823D0D11-3BE5-4472-A245-F88CEE521346}" srcOrd="0" destOrd="0" presId="urn:microsoft.com/office/officeart/2018/5/layout/IconCircleLabelList"/>
    <dgm:cxn modelId="{437E9771-B90F-47F7-9D67-0DB475DD3A42}" type="presParOf" srcId="{1A4553FC-4499-41F8-A55D-AD8B33817D98}" destId="{39EDC68E-D8D1-4042-BE50-164FA505F63E}" srcOrd="1" destOrd="0" presId="urn:microsoft.com/office/officeart/2018/5/layout/IconCircleLabelList"/>
    <dgm:cxn modelId="{AC20F3CB-89AD-46BA-BAD2-E0010698D1F1}" type="presParOf" srcId="{1A4553FC-4499-41F8-A55D-AD8B33817D98}" destId="{E2298609-EE04-4C60-96FD-9C491C18F24F}" srcOrd="2" destOrd="0" presId="urn:microsoft.com/office/officeart/2018/5/layout/IconCircleLabelList"/>
    <dgm:cxn modelId="{A01D2C78-41CE-4F37-8EE2-2E7B0849C1C7}" type="presParOf" srcId="{1A4553FC-4499-41F8-A55D-AD8B33817D98}" destId="{C098A6B2-F1B1-4B09-8AEB-A89E2A4FC865}" srcOrd="3" destOrd="0" presId="urn:microsoft.com/office/officeart/2018/5/layout/IconCircleLabelList"/>
    <dgm:cxn modelId="{FD1688BC-5362-4713-81F5-1B9C3465F952}" type="presParOf" srcId="{1F0347EA-C9FD-4FB6-9313-BD808708C363}" destId="{09D5236F-108F-4EA5-94D1-EB35201D57FF}" srcOrd="1" destOrd="0" presId="urn:microsoft.com/office/officeart/2018/5/layout/IconCircleLabelList"/>
    <dgm:cxn modelId="{D9232A21-5221-4850-876B-E56485611041}" type="presParOf" srcId="{1F0347EA-C9FD-4FB6-9313-BD808708C363}" destId="{D8E910D4-D603-4843-BEA8-3F0D5F0E1783}" srcOrd="2" destOrd="0" presId="urn:microsoft.com/office/officeart/2018/5/layout/IconCircleLabelList"/>
    <dgm:cxn modelId="{99C64921-B57A-40F5-A7CB-73E96A547BA2}" type="presParOf" srcId="{D8E910D4-D603-4843-BEA8-3F0D5F0E1783}" destId="{46F9E84C-3831-4B22-B805-92A7CB5813C4}" srcOrd="0" destOrd="0" presId="urn:microsoft.com/office/officeart/2018/5/layout/IconCircleLabelList"/>
    <dgm:cxn modelId="{AD0674CF-5014-4064-92B9-5FDFDD24D005}" type="presParOf" srcId="{D8E910D4-D603-4843-BEA8-3F0D5F0E1783}" destId="{6CF227B3-7C44-4080-A6CD-3D90BBBD27CC}" srcOrd="1" destOrd="0" presId="urn:microsoft.com/office/officeart/2018/5/layout/IconCircleLabelList"/>
    <dgm:cxn modelId="{BB3C1885-374A-47B5-A9C9-AAFE60B0C9E5}" type="presParOf" srcId="{D8E910D4-D603-4843-BEA8-3F0D5F0E1783}" destId="{AA0D3231-745D-45D2-9993-B4F0859937D1}" srcOrd="2" destOrd="0" presId="urn:microsoft.com/office/officeart/2018/5/layout/IconCircleLabelList"/>
    <dgm:cxn modelId="{04F058DA-D1C1-4DCC-B68D-EC096524F828}" type="presParOf" srcId="{D8E910D4-D603-4843-BEA8-3F0D5F0E1783}" destId="{D6DF8822-74AB-4DF8-810A-9DD02D125BD0}" srcOrd="3" destOrd="0" presId="urn:microsoft.com/office/officeart/2018/5/layout/IconCircleLabelList"/>
    <dgm:cxn modelId="{56DB0810-6A8E-461E-8661-E37008F74B4A}" type="presParOf" srcId="{1F0347EA-C9FD-4FB6-9313-BD808708C363}" destId="{A5B3A5B6-4981-4329-9333-0BBD2F1704F2}" srcOrd="3" destOrd="0" presId="urn:microsoft.com/office/officeart/2018/5/layout/IconCircleLabelList"/>
    <dgm:cxn modelId="{2D7E9EE1-673C-49CB-B469-ACF670386B18}" type="presParOf" srcId="{1F0347EA-C9FD-4FB6-9313-BD808708C363}" destId="{DE8185D8-25D7-48FD-A54E-875DD223B5F7}" srcOrd="4" destOrd="0" presId="urn:microsoft.com/office/officeart/2018/5/layout/IconCircleLabelList"/>
    <dgm:cxn modelId="{CD2A8580-3205-43F0-B76F-4C941A3267F4}" type="presParOf" srcId="{DE8185D8-25D7-48FD-A54E-875DD223B5F7}" destId="{FDB35BC5-720E-497F-9170-A3798A016995}" srcOrd="0" destOrd="0" presId="urn:microsoft.com/office/officeart/2018/5/layout/IconCircleLabelList"/>
    <dgm:cxn modelId="{AAF9650C-ABD5-4491-B7E4-6BFFB0FDB39A}" type="presParOf" srcId="{DE8185D8-25D7-48FD-A54E-875DD223B5F7}" destId="{F2F13783-1369-48AE-939E-DE9F494C523C}" srcOrd="1" destOrd="0" presId="urn:microsoft.com/office/officeart/2018/5/layout/IconCircleLabelList"/>
    <dgm:cxn modelId="{55BD6380-237E-460A-9C5B-7A358A1DD1E7}" type="presParOf" srcId="{DE8185D8-25D7-48FD-A54E-875DD223B5F7}" destId="{6EFC6D43-58D8-43A1-A64C-3966A3250E85}" srcOrd="2" destOrd="0" presId="urn:microsoft.com/office/officeart/2018/5/layout/IconCircleLabelList"/>
    <dgm:cxn modelId="{560DD0F4-E599-41A0-B698-82B1B29A4CF7}" type="presParOf" srcId="{DE8185D8-25D7-48FD-A54E-875DD223B5F7}" destId="{8058F194-71FF-46BD-9317-7D1086D71619}" srcOrd="3" destOrd="0" presId="urn:microsoft.com/office/officeart/2018/5/layout/IconCircleLabelList"/>
    <dgm:cxn modelId="{7C9F668D-9A3B-4885-8BE2-2F5328273DA0}" type="presParOf" srcId="{1F0347EA-C9FD-4FB6-9313-BD808708C363}" destId="{34E7DB80-C778-4C17-BF00-A857E6CC6270}" srcOrd="5" destOrd="0" presId="urn:microsoft.com/office/officeart/2018/5/layout/IconCircleLabelList"/>
    <dgm:cxn modelId="{B4E601F2-C618-4F56-BB19-F53FED1571BE}" type="presParOf" srcId="{1F0347EA-C9FD-4FB6-9313-BD808708C363}" destId="{B78B9B9C-F28F-435A-9A07-4B205B06D061}" srcOrd="6" destOrd="0" presId="urn:microsoft.com/office/officeart/2018/5/layout/IconCircleLabelList"/>
    <dgm:cxn modelId="{24323BAF-4AA1-4D14-94B2-2A3BC42FD1D9}" type="presParOf" srcId="{B78B9B9C-F28F-435A-9A07-4B205B06D061}" destId="{65EB1EAD-0103-4263-9159-A91B0D9AD349}" srcOrd="0" destOrd="0" presId="urn:microsoft.com/office/officeart/2018/5/layout/IconCircleLabelList"/>
    <dgm:cxn modelId="{879E0700-F717-4BF6-A672-3A7C933C5753}" type="presParOf" srcId="{B78B9B9C-F28F-435A-9A07-4B205B06D061}" destId="{D9EED3FF-DF1D-4C8F-9E0F-943C4AFDAD62}" srcOrd="1" destOrd="0" presId="urn:microsoft.com/office/officeart/2018/5/layout/IconCircleLabelList"/>
    <dgm:cxn modelId="{3DA67842-C713-4553-8B6B-29883B284D22}" type="presParOf" srcId="{B78B9B9C-F28F-435A-9A07-4B205B06D061}" destId="{196DEC2C-ABEA-4B46-B25D-88FB6804855C}" srcOrd="2" destOrd="0" presId="urn:microsoft.com/office/officeart/2018/5/layout/IconCircleLabelList"/>
    <dgm:cxn modelId="{C3BC6D8F-940E-46F1-BC9A-21C383EA2D16}" type="presParOf" srcId="{B78B9B9C-F28F-435A-9A07-4B205B06D061}" destId="{232188B9-A5A7-4E82-9C05-A40E58742409}" srcOrd="3" destOrd="0" presId="urn:microsoft.com/office/officeart/2018/5/layout/IconCircleLabelList"/>
    <dgm:cxn modelId="{89B66F8F-F933-4514-8059-8E8D694AF547}" type="presParOf" srcId="{1F0347EA-C9FD-4FB6-9313-BD808708C363}" destId="{DFBF8E94-32D6-4E9F-9230-6A27A9DC93C2}" srcOrd="7" destOrd="0" presId="urn:microsoft.com/office/officeart/2018/5/layout/IconCircleLabelList"/>
    <dgm:cxn modelId="{D45129B2-921C-4C97-AC7C-E9994BF916DF}" type="presParOf" srcId="{1F0347EA-C9FD-4FB6-9313-BD808708C363}" destId="{C55B9EE0-9814-4765-938A-04B0636A2D2C}" srcOrd="8" destOrd="0" presId="urn:microsoft.com/office/officeart/2018/5/layout/IconCircleLabelList"/>
    <dgm:cxn modelId="{A1D989CA-1841-402C-8FF0-900263B94488}" type="presParOf" srcId="{C55B9EE0-9814-4765-938A-04B0636A2D2C}" destId="{950900D9-907E-4CF5-A0D4-3D5E39CB09C2}" srcOrd="0" destOrd="0" presId="urn:microsoft.com/office/officeart/2018/5/layout/IconCircleLabelList"/>
    <dgm:cxn modelId="{09273512-53C7-429C-BFC4-71C2D56FF0CA}" type="presParOf" srcId="{C55B9EE0-9814-4765-938A-04B0636A2D2C}" destId="{DE9D390C-A0D1-4405-AB19-B429C26DA144}" srcOrd="1" destOrd="0" presId="urn:microsoft.com/office/officeart/2018/5/layout/IconCircleLabelList"/>
    <dgm:cxn modelId="{04ADE672-E792-4B58-972F-8CC6B1F707A6}" type="presParOf" srcId="{C55B9EE0-9814-4765-938A-04B0636A2D2C}" destId="{00C6223F-F3BF-4E4B-ADCE-08AEB70647C3}" srcOrd="2" destOrd="0" presId="urn:microsoft.com/office/officeart/2018/5/layout/IconCircleLabelList"/>
    <dgm:cxn modelId="{BABED95B-0785-425F-8B8F-311C306CABA3}" type="presParOf" srcId="{C55B9EE0-9814-4765-938A-04B0636A2D2C}" destId="{5FA2D530-32D2-43F6-9519-E6670EB6907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51A9B1-24B2-4674-B6CC-40A297879CE1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BF481FB-E855-4988-A79E-12ECD39D5CDB}">
      <dgm:prSet/>
      <dgm:spPr/>
      <dgm:t>
        <a:bodyPr/>
        <a:lstStyle/>
        <a:p>
          <a:r>
            <a:rPr lang="en-US"/>
            <a:t>Walmart Sales Forecasting</a:t>
          </a:r>
        </a:p>
      </dgm:t>
    </dgm:pt>
    <dgm:pt modelId="{56C37DF7-47B0-4C92-92CE-D8CBF5F3C156}" type="parTrans" cxnId="{451F0C3D-57B1-47EB-B129-D19425E30B32}">
      <dgm:prSet/>
      <dgm:spPr/>
      <dgm:t>
        <a:bodyPr/>
        <a:lstStyle/>
        <a:p>
          <a:endParaRPr lang="en-US"/>
        </a:p>
      </dgm:t>
    </dgm:pt>
    <dgm:pt modelId="{C03DB628-5813-4D27-B692-1A0EDC4CFA4B}" type="sibTrans" cxnId="{451F0C3D-57B1-47EB-B129-D19425E30B32}">
      <dgm:prSet/>
      <dgm:spPr/>
      <dgm:t>
        <a:bodyPr/>
        <a:lstStyle/>
        <a:p>
          <a:endParaRPr lang="en-US"/>
        </a:p>
      </dgm:t>
    </dgm:pt>
    <dgm:pt modelId="{D6685D1B-5772-44DB-8E2C-F40F56A6D4A4}">
      <dgm:prSet/>
      <dgm:spPr/>
      <dgm:t>
        <a:bodyPr/>
        <a:lstStyle/>
        <a:p>
          <a:r>
            <a:rPr lang="en-US"/>
            <a:t>Favorita Grocery Sales Forecasting</a:t>
          </a:r>
        </a:p>
      </dgm:t>
    </dgm:pt>
    <dgm:pt modelId="{89BA412A-6A2B-4026-B3D0-1412F0ECF8B9}" type="parTrans" cxnId="{94FD9CBE-021A-4B09-AC37-FC4E4DC0CF16}">
      <dgm:prSet/>
      <dgm:spPr/>
      <dgm:t>
        <a:bodyPr/>
        <a:lstStyle/>
        <a:p>
          <a:endParaRPr lang="en-US"/>
        </a:p>
      </dgm:t>
    </dgm:pt>
    <dgm:pt modelId="{DFF46D7C-976E-4AF3-92A6-E3C0E160BE01}" type="sibTrans" cxnId="{94FD9CBE-021A-4B09-AC37-FC4E4DC0CF16}">
      <dgm:prSet/>
      <dgm:spPr/>
      <dgm:t>
        <a:bodyPr/>
        <a:lstStyle/>
        <a:p>
          <a:endParaRPr lang="en-US"/>
        </a:p>
      </dgm:t>
    </dgm:pt>
    <dgm:pt modelId="{588A619D-C1E8-48AC-B887-5FA2A41A913D}">
      <dgm:prSet/>
      <dgm:spPr/>
      <dgm:t>
        <a:bodyPr/>
        <a:lstStyle/>
        <a:p>
          <a:r>
            <a:rPr lang="en-US"/>
            <a:t>Rossmann Store Sales</a:t>
          </a:r>
        </a:p>
      </dgm:t>
    </dgm:pt>
    <dgm:pt modelId="{AEC285D6-44DE-4BB1-B1ED-31ADAA5FA196}" type="parTrans" cxnId="{1A9149A0-DA58-490A-B7E0-E15BD27491E9}">
      <dgm:prSet/>
      <dgm:spPr/>
      <dgm:t>
        <a:bodyPr/>
        <a:lstStyle/>
        <a:p>
          <a:endParaRPr lang="en-US"/>
        </a:p>
      </dgm:t>
    </dgm:pt>
    <dgm:pt modelId="{751B0797-77DF-4818-9594-5B8EBC97C398}" type="sibTrans" cxnId="{1A9149A0-DA58-490A-B7E0-E15BD27491E9}">
      <dgm:prSet/>
      <dgm:spPr/>
      <dgm:t>
        <a:bodyPr/>
        <a:lstStyle/>
        <a:p>
          <a:endParaRPr lang="en-US"/>
        </a:p>
      </dgm:t>
    </dgm:pt>
    <dgm:pt modelId="{DDE5DBEF-77B5-4FDC-A99D-DAE81202FBE3}">
      <dgm:prSet/>
      <dgm:spPr/>
      <dgm:t>
        <a:bodyPr/>
        <a:lstStyle/>
        <a:p>
          <a:r>
            <a:rPr lang="en-US"/>
            <a:t>Retail/Market Basket datasets</a:t>
          </a:r>
        </a:p>
      </dgm:t>
    </dgm:pt>
    <dgm:pt modelId="{EB261BA4-008E-4F8C-8C9A-34FC9DFF2F06}" type="parTrans" cxnId="{092E056E-5D65-4412-906F-0E4CB31CB9F4}">
      <dgm:prSet/>
      <dgm:spPr/>
      <dgm:t>
        <a:bodyPr/>
        <a:lstStyle/>
        <a:p>
          <a:endParaRPr lang="en-US"/>
        </a:p>
      </dgm:t>
    </dgm:pt>
    <dgm:pt modelId="{13A551F5-F92C-4434-81AD-894C9150ADB0}" type="sibTrans" cxnId="{092E056E-5D65-4412-906F-0E4CB31CB9F4}">
      <dgm:prSet/>
      <dgm:spPr/>
      <dgm:t>
        <a:bodyPr/>
        <a:lstStyle/>
        <a:p>
          <a:endParaRPr lang="en-US"/>
        </a:p>
      </dgm:t>
    </dgm:pt>
    <dgm:pt modelId="{F0EC8247-FB82-984D-840D-E3623D564D3E}" type="pres">
      <dgm:prSet presAssocID="{0C51A9B1-24B2-4674-B6CC-40A297879CE1}" presName="matrix" presStyleCnt="0">
        <dgm:presLayoutVars>
          <dgm:chMax val="1"/>
          <dgm:dir/>
          <dgm:resizeHandles val="exact"/>
        </dgm:presLayoutVars>
      </dgm:prSet>
      <dgm:spPr/>
    </dgm:pt>
    <dgm:pt modelId="{4FF2E379-6615-054E-9A4A-05C6D70D3DBA}" type="pres">
      <dgm:prSet presAssocID="{0C51A9B1-24B2-4674-B6CC-40A297879CE1}" presName="diamond" presStyleLbl="bgShp" presStyleIdx="0" presStyleCnt="1"/>
      <dgm:spPr/>
    </dgm:pt>
    <dgm:pt modelId="{1C611B27-36A6-F04D-97D6-84BCE80A4191}" type="pres">
      <dgm:prSet presAssocID="{0C51A9B1-24B2-4674-B6CC-40A297879CE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68EBF79-A117-EE42-98A8-E3304C2EF2B9}" type="pres">
      <dgm:prSet presAssocID="{0C51A9B1-24B2-4674-B6CC-40A297879CE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A4343FE-EDDB-0D45-8DA0-F1960B84011E}" type="pres">
      <dgm:prSet presAssocID="{0C51A9B1-24B2-4674-B6CC-40A297879CE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FF3BE5D-E4D1-5246-A2D0-361741B2F044}" type="pres">
      <dgm:prSet presAssocID="{0C51A9B1-24B2-4674-B6CC-40A297879CE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9A1321F-81C9-B747-98CB-3A14C0FBA264}" type="presOf" srcId="{D6685D1B-5772-44DB-8E2C-F40F56A6D4A4}" destId="{B68EBF79-A117-EE42-98A8-E3304C2EF2B9}" srcOrd="0" destOrd="0" presId="urn:microsoft.com/office/officeart/2005/8/layout/matrix3"/>
    <dgm:cxn modelId="{451F0C3D-57B1-47EB-B129-D19425E30B32}" srcId="{0C51A9B1-24B2-4674-B6CC-40A297879CE1}" destId="{5BF481FB-E855-4988-A79E-12ECD39D5CDB}" srcOrd="0" destOrd="0" parTransId="{56C37DF7-47B0-4C92-92CE-D8CBF5F3C156}" sibTransId="{C03DB628-5813-4D27-B692-1A0EDC4CFA4B}"/>
    <dgm:cxn modelId="{53EC2045-E83F-DD47-AB9A-D49C1D78DAB2}" type="presOf" srcId="{5BF481FB-E855-4988-A79E-12ECD39D5CDB}" destId="{1C611B27-36A6-F04D-97D6-84BCE80A4191}" srcOrd="0" destOrd="0" presId="urn:microsoft.com/office/officeart/2005/8/layout/matrix3"/>
    <dgm:cxn modelId="{092E056E-5D65-4412-906F-0E4CB31CB9F4}" srcId="{0C51A9B1-24B2-4674-B6CC-40A297879CE1}" destId="{DDE5DBEF-77B5-4FDC-A99D-DAE81202FBE3}" srcOrd="3" destOrd="0" parTransId="{EB261BA4-008E-4F8C-8C9A-34FC9DFF2F06}" sibTransId="{13A551F5-F92C-4434-81AD-894C9150ADB0}"/>
    <dgm:cxn modelId="{F7F44777-D049-5644-9148-FF59FFC973D6}" type="presOf" srcId="{588A619D-C1E8-48AC-B887-5FA2A41A913D}" destId="{BA4343FE-EDDB-0D45-8DA0-F1960B84011E}" srcOrd="0" destOrd="0" presId="urn:microsoft.com/office/officeart/2005/8/layout/matrix3"/>
    <dgm:cxn modelId="{1A9149A0-DA58-490A-B7E0-E15BD27491E9}" srcId="{0C51A9B1-24B2-4674-B6CC-40A297879CE1}" destId="{588A619D-C1E8-48AC-B887-5FA2A41A913D}" srcOrd="2" destOrd="0" parTransId="{AEC285D6-44DE-4BB1-B1ED-31ADAA5FA196}" sibTransId="{751B0797-77DF-4818-9594-5B8EBC97C398}"/>
    <dgm:cxn modelId="{33DB1DB6-1FE0-5749-AD86-0D9C4B49ACA0}" type="presOf" srcId="{DDE5DBEF-77B5-4FDC-A99D-DAE81202FBE3}" destId="{2FF3BE5D-E4D1-5246-A2D0-361741B2F044}" srcOrd="0" destOrd="0" presId="urn:microsoft.com/office/officeart/2005/8/layout/matrix3"/>
    <dgm:cxn modelId="{94FD9CBE-021A-4B09-AC37-FC4E4DC0CF16}" srcId="{0C51A9B1-24B2-4674-B6CC-40A297879CE1}" destId="{D6685D1B-5772-44DB-8E2C-F40F56A6D4A4}" srcOrd="1" destOrd="0" parTransId="{89BA412A-6A2B-4026-B3D0-1412F0ECF8B9}" sibTransId="{DFF46D7C-976E-4AF3-92A6-E3C0E160BE01}"/>
    <dgm:cxn modelId="{AC8BD3C4-19D4-7242-830C-659322D1F2E3}" type="presOf" srcId="{0C51A9B1-24B2-4674-B6CC-40A297879CE1}" destId="{F0EC8247-FB82-984D-840D-E3623D564D3E}" srcOrd="0" destOrd="0" presId="urn:microsoft.com/office/officeart/2005/8/layout/matrix3"/>
    <dgm:cxn modelId="{018DA2F8-553C-0749-9371-680171460D20}" type="presParOf" srcId="{F0EC8247-FB82-984D-840D-E3623D564D3E}" destId="{4FF2E379-6615-054E-9A4A-05C6D70D3DBA}" srcOrd="0" destOrd="0" presId="urn:microsoft.com/office/officeart/2005/8/layout/matrix3"/>
    <dgm:cxn modelId="{49DA8F7B-5DD0-AF40-83DB-53A3C3A7F04F}" type="presParOf" srcId="{F0EC8247-FB82-984D-840D-E3623D564D3E}" destId="{1C611B27-36A6-F04D-97D6-84BCE80A4191}" srcOrd="1" destOrd="0" presId="urn:microsoft.com/office/officeart/2005/8/layout/matrix3"/>
    <dgm:cxn modelId="{80ED6DD1-6935-E746-9094-B2D5BAC9D8D4}" type="presParOf" srcId="{F0EC8247-FB82-984D-840D-E3623D564D3E}" destId="{B68EBF79-A117-EE42-98A8-E3304C2EF2B9}" srcOrd="2" destOrd="0" presId="urn:microsoft.com/office/officeart/2005/8/layout/matrix3"/>
    <dgm:cxn modelId="{8FCC7493-ADC0-C24F-B852-44F752E39443}" type="presParOf" srcId="{F0EC8247-FB82-984D-840D-E3623D564D3E}" destId="{BA4343FE-EDDB-0D45-8DA0-F1960B84011E}" srcOrd="3" destOrd="0" presId="urn:microsoft.com/office/officeart/2005/8/layout/matrix3"/>
    <dgm:cxn modelId="{03AAA636-1748-A34D-9249-4B1FFCDCD399}" type="presParOf" srcId="{F0EC8247-FB82-984D-840D-E3623D564D3E}" destId="{2FF3BE5D-E4D1-5246-A2D0-361741B2F04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674FF3-5A72-4658-99F7-7A1EEF63D2BD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96C90D5-6607-4506-B116-2CC6E8D04C56}">
      <dgm:prSet/>
      <dgm:spPr/>
      <dgm:t>
        <a:bodyPr/>
        <a:lstStyle/>
        <a:p>
          <a:r>
            <a:rPr lang="en-US"/>
            <a:t>AI/ML: TensorFlow/Keras, Scikit-learn</a:t>
          </a:r>
        </a:p>
      </dgm:t>
    </dgm:pt>
    <dgm:pt modelId="{634F0C2B-1780-4237-87F7-51B413856038}" type="parTrans" cxnId="{E6AE36E7-499A-4552-AFC4-84BE123E0BC1}">
      <dgm:prSet/>
      <dgm:spPr/>
      <dgm:t>
        <a:bodyPr/>
        <a:lstStyle/>
        <a:p>
          <a:endParaRPr lang="en-US"/>
        </a:p>
      </dgm:t>
    </dgm:pt>
    <dgm:pt modelId="{15F76F0A-A699-4501-AE2F-6437262BFD1F}" type="sibTrans" cxnId="{E6AE36E7-499A-4552-AFC4-84BE123E0BC1}">
      <dgm:prSet/>
      <dgm:spPr/>
      <dgm:t>
        <a:bodyPr/>
        <a:lstStyle/>
        <a:p>
          <a:endParaRPr lang="en-US"/>
        </a:p>
      </dgm:t>
    </dgm:pt>
    <dgm:pt modelId="{1E6D55D6-703D-442A-8A93-EA9AA04B00D7}">
      <dgm:prSet/>
      <dgm:spPr/>
      <dgm:t>
        <a:bodyPr/>
        <a:lstStyle/>
        <a:p>
          <a:r>
            <a:rPr lang="en-US"/>
            <a:t>Recommendation Systems: LightFM, Surprise</a:t>
          </a:r>
        </a:p>
      </dgm:t>
    </dgm:pt>
    <dgm:pt modelId="{2A2BE3F4-CA42-424A-A516-5856178CC0AE}" type="parTrans" cxnId="{2534694C-0C7F-4AA6-B1F3-03D25F8CA08C}">
      <dgm:prSet/>
      <dgm:spPr/>
      <dgm:t>
        <a:bodyPr/>
        <a:lstStyle/>
        <a:p>
          <a:endParaRPr lang="en-US"/>
        </a:p>
      </dgm:t>
    </dgm:pt>
    <dgm:pt modelId="{6A04622A-61F2-4AA8-99E0-D3F16BB7F817}" type="sibTrans" cxnId="{2534694C-0C7F-4AA6-B1F3-03D25F8CA08C}">
      <dgm:prSet/>
      <dgm:spPr/>
      <dgm:t>
        <a:bodyPr/>
        <a:lstStyle/>
        <a:p>
          <a:endParaRPr lang="en-US"/>
        </a:p>
      </dgm:t>
    </dgm:pt>
    <dgm:pt modelId="{286F8928-3036-4393-9C46-AA470E539658}">
      <dgm:prSet/>
      <dgm:spPr/>
      <dgm:t>
        <a:bodyPr/>
        <a:lstStyle/>
        <a:p>
          <a:r>
            <a:rPr lang="en-US"/>
            <a:t>Data Handling: Pandas, NumPy</a:t>
          </a:r>
        </a:p>
      </dgm:t>
    </dgm:pt>
    <dgm:pt modelId="{E0D7759B-F67E-4AF5-A51B-EC970339E0A5}" type="parTrans" cxnId="{A6F16DDC-06F0-4F8E-8593-36208D301812}">
      <dgm:prSet/>
      <dgm:spPr/>
      <dgm:t>
        <a:bodyPr/>
        <a:lstStyle/>
        <a:p>
          <a:endParaRPr lang="en-US"/>
        </a:p>
      </dgm:t>
    </dgm:pt>
    <dgm:pt modelId="{964BE9F4-AD58-4EDF-B81F-FF1F8F3F6BD9}" type="sibTrans" cxnId="{A6F16DDC-06F0-4F8E-8593-36208D301812}">
      <dgm:prSet/>
      <dgm:spPr/>
      <dgm:t>
        <a:bodyPr/>
        <a:lstStyle/>
        <a:p>
          <a:endParaRPr lang="en-US"/>
        </a:p>
      </dgm:t>
    </dgm:pt>
    <dgm:pt modelId="{39BA1C1F-C7A8-4577-8496-FF90379DB932}">
      <dgm:prSet/>
      <dgm:spPr/>
      <dgm:t>
        <a:bodyPr/>
        <a:lstStyle/>
        <a:p>
          <a:r>
            <a:rPr lang="en-US"/>
            <a:t>Visualization/Dashboard: Streamlit, Plotly, Matplotlib</a:t>
          </a:r>
        </a:p>
      </dgm:t>
    </dgm:pt>
    <dgm:pt modelId="{6700C7C1-337C-4057-9ABC-1457C083FD8A}" type="parTrans" cxnId="{68140876-0B86-4743-9CEA-B8D900CD5F79}">
      <dgm:prSet/>
      <dgm:spPr/>
      <dgm:t>
        <a:bodyPr/>
        <a:lstStyle/>
        <a:p>
          <a:endParaRPr lang="en-US"/>
        </a:p>
      </dgm:t>
    </dgm:pt>
    <dgm:pt modelId="{67EC0E9D-650A-4A93-AE9F-0B8BA68FA06D}" type="sibTrans" cxnId="{68140876-0B86-4743-9CEA-B8D900CD5F79}">
      <dgm:prSet/>
      <dgm:spPr/>
      <dgm:t>
        <a:bodyPr/>
        <a:lstStyle/>
        <a:p>
          <a:endParaRPr lang="en-US"/>
        </a:p>
      </dgm:t>
    </dgm:pt>
    <dgm:pt modelId="{0476604A-7FD9-244C-BA7A-6E04010F8514}" type="pres">
      <dgm:prSet presAssocID="{35674FF3-5A72-4658-99F7-7A1EEF63D2BD}" presName="vert0" presStyleCnt="0">
        <dgm:presLayoutVars>
          <dgm:dir/>
          <dgm:animOne val="branch"/>
          <dgm:animLvl val="lvl"/>
        </dgm:presLayoutVars>
      </dgm:prSet>
      <dgm:spPr/>
    </dgm:pt>
    <dgm:pt modelId="{BAE83BFE-1125-EC43-A85B-89D3221C0F2B}" type="pres">
      <dgm:prSet presAssocID="{396C90D5-6607-4506-B116-2CC6E8D04C56}" presName="thickLine" presStyleLbl="alignNode1" presStyleIdx="0" presStyleCnt="4"/>
      <dgm:spPr/>
    </dgm:pt>
    <dgm:pt modelId="{4865E503-825D-5F41-B2C1-E9B2E14D4E94}" type="pres">
      <dgm:prSet presAssocID="{396C90D5-6607-4506-B116-2CC6E8D04C56}" presName="horz1" presStyleCnt="0"/>
      <dgm:spPr/>
    </dgm:pt>
    <dgm:pt modelId="{8F600E53-C660-FB42-9F37-F138E243852D}" type="pres">
      <dgm:prSet presAssocID="{396C90D5-6607-4506-B116-2CC6E8D04C56}" presName="tx1" presStyleLbl="revTx" presStyleIdx="0" presStyleCnt="4"/>
      <dgm:spPr/>
    </dgm:pt>
    <dgm:pt modelId="{F40DB1CC-2D9D-A444-908F-512FC930E1D0}" type="pres">
      <dgm:prSet presAssocID="{396C90D5-6607-4506-B116-2CC6E8D04C56}" presName="vert1" presStyleCnt="0"/>
      <dgm:spPr/>
    </dgm:pt>
    <dgm:pt modelId="{80BE415C-733F-334A-98F4-301A36074F53}" type="pres">
      <dgm:prSet presAssocID="{1E6D55D6-703D-442A-8A93-EA9AA04B00D7}" presName="thickLine" presStyleLbl="alignNode1" presStyleIdx="1" presStyleCnt="4"/>
      <dgm:spPr/>
    </dgm:pt>
    <dgm:pt modelId="{F896A1D0-82FE-C840-92D6-75D3A659AB99}" type="pres">
      <dgm:prSet presAssocID="{1E6D55D6-703D-442A-8A93-EA9AA04B00D7}" presName="horz1" presStyleCnt="0"/>
      <dgm:spPr/>
    </dgm:pt>
    <dgm:pt modelId="{95C09629-553F-D14D-92B8-99782C1C21DF}" type="pres">
      <dgm:prSet presAssocID="{1E6D55D6-703D-442A-8A93-EA9AA04B00D7}" presName="tx1" presStyleLbl="revTx" presStyleIdx="1" presStyleCnt="4"/>
      <dgm:spPr/>
    </dgm:pt>
    <dgm:pt modelId="{AEB3E9FF-8AD0-0646-A9EE-5BE1C70C5C75}" type="pres">
      <dgm:prSet presAssocID="{1E6D55D6-703D-442A-8A93-EA9AA04B00D7}" presName="vert1" presStyleCnt="0"/>
      <dgm:spPr/>
    </dgm:pt>
    <dgm:pt modelId="{3D7BDB5C-9069-AB48-9430-62EF0D980657}" type="pres">
      <dgm:prSet presAssocID="{286F8928-3036-4393-9C46-AA470E539658}" presName="thickLine" presStyleLbl="alignNode1" presStyleIdx="2" presStyleCnt="4"/>
      <dgm:spPr/>
    </dgm:pt>
    <dgm:pt modelId="{46E661FE-653F-414F-B614-8FB07EEFA4A5}" type="pres">
      <dgm:prSet presAssocID="{286F8928-3036-4393-9C46-AA470E539658}" presName="horz1" presStyleCnt="0"/>
      <dgm:spPr/>
    </dgm:pt>
    <dgm:pt modelId="{89A5E174-3716-E745-A11B-F16E6E22E9EC}" type="pres">
      <dgm:prSet presAssocID="{286F8928-3036-4393-9C46-AA470E539658}" presName="tx1" presStyleLbl="revTx" presStyleIdx="2" presStyleCnt="4"/>
      <dgm:spPr/>
    </dgm:pt>
    <dgm:pt modelId="{AD29EB3E-15D7-4147-AD40-274186A1B3EC}" type="pres">
      <dgm:prSet presAssocID="{286F8928-3036-4393-9C46-AA470E539658}" presName="vert1" presStyleCnt="0"/>
      <dgm:spPr/>
    </dgm:pt>
    <dgm:pt modelId="{275EB4C5-2378-3F41-9E52-82A68C187532}" type="pres">
      <dgm:prSet presAssocID="{39BA1C1F-C7A8-4577-8496-FF90379DB932}" presName="thickLine" presStyleLbl="alignNode1" presStyleIdx="3" presStyleCnt="4"/>
      <dgm:spPr/>
    </dgm:pt>
    <dgm:pt modelId="{98BD8DD5-B2D1-B144-BC56-3FFF8040E4E5}" type="pres">
      <dgm:prSet presAssocID="{39BA1C1F-C7A8-4577-8496-FF90379DB932}" presName="horz1" presStyleCnt="0"/>
      <dgm:spPr/>
    </dgm:pt>
    <dgm:pt modelId="{B91E6055-90A4-7043-A4C7-BE473EB5E651}" type="pres">
      <dgm:prSet presAssocID="{39BA1C1F-C7A8-4577-8496-FF90379DB932}" presName="tx1" presStyleLbl="revTx" presStyleIdx="3" presStyleCnt="4"/>
      <dgm:spPr/>
    </dgm:pt>
    <dgm:pt modelId="{45FEDB9D-590B-9946-8739-C7172EE3A347}" type="pres">
      <dgm:prSet presAssocID="{39BA1C1F-C7A8-4577-8496-FF90379DB932}" presName="vert1" presStyleCnt="0"/>
      <dgm:spPr/>
    </dgm:pt>
  </dgm:ptLst>
  <dgm:cxnLst>
    <dgm:cxn modelId="{2534694C-0C7F-4AA6-B1F3-03D25F8CA08C}" srcId="{35674FF3-5A72-4658-99F7-7A1EEF63D2BD}" destId="{1E6D55D6-703D-442A-8A93-EA9AA04B00D7}" srcOrd="1" destOrd="0" parTransId="{2A2BE3F4-CA42-424A-A516-5856178CC0AE}" sibTransId="{6A04622A-61F2-4AA8-99E0-D3F16BB7F817}"/>
    <dgm:cxn modelId="{355C8652-20BE-584E-A6F0-662FD5A1D089}" type="presOf" srcId="{1E6D55D6-703D-442A-8A93-EA9AA04B00D7}" destId="{95C09629-553F-D14D-92B8-99782C1C21DF}" srcOrd="0" destOrd="0" presId="urn:microsoft.com/office/officeart/2008/layout/LinedList"/>
    <dgm:cxn modelId="{64FB925C-C07E-A746-AE6E-C96E2C07C6B8}" type="presOf" srcId="{286F8928-3036-4393-9C46-AA470E539658}" destId="{89A5E174-3716-E745-A11B-F16E6E22E9EC}" srcOrd="0" destOrd="0" presId="urn:microsoft.com/office/officeart/2008/layout/LinedList"/>
    <dgm:cxn modelId="{68140876-0B86-4743-9CEA-B8D900CD5F79}" srcId="{35674FF3-5A72-4658-99F7-7A1EEF63D2BD}" destId="{39BA1C1F-C7A8-4577-8496-FF90379DB932}" srcOrd="3" destOrd="0" parTransId="{6700C7C1-337C-4057-9ABC-1457C083FD8A}" sibTransId="{67EC0E9D-650A-4A93-AE9F-0B8BA68FA06D}"/>
    <dgm:cxn modelId="{5AEF0D88-AC6D-5F4A-B09B-4780173F146A}" type="presOf" srcId="{396C90D5-6607-4506-B116-2CC6E8D04C56}" destId="{8F600E53-C660-FB42-9F37-F138E243852D}" srcOrd="0" destOrd="0" presId="urn:microsoft.com/office/officeart/2008/layout/LinedList"/>
    <dgm:cxn modelId="{7861C4A5-9960-9840-93D9-CF8C0A0240DB}" type="presOf" srcId="{35674FF3-5A72-4658-99F7-7A1EEF63D2BD}" destId="{0476604A-7FD9-244C-BA7A-6E04010F8514}" srcOrd="0" destOrd="0" presId="urn:microsoft.com/office/officeart/2008/layout/LinedList"/>
    <dgm:cxn modelId="{9E8CF2B5-4C49-3C46-949F-B6AC51964CA1}" type="presOf" srcId="{39BA1C1F-C7A8-4577-8496-FF90379DB932}" destId="{B91E6055-90A4-7043-A4C7-BE473EB5E651}" srcOrd="0" destOrd="0" presId="urn:microsoft.com/office/officeart/2008/layout/LinedList"/>
    <dgm:cxn modelId="{A6F16DDC-06F0-4F8E-8593-36208D301812}" srcId="{35674FF3-5A72-4658-99F7-7A1EEF63D2BD}" destId="{286F8928-3036-4393-9C46-AA470E539658}" srcOrd="2" destOrd="0" parTransId="{E0D7759B-F67E-4AF5-A51B-EC970339E0A5}" sibTransId="{964BE9F4-AD58-4EDF-B81F-FF1F8F3F6BD9}"/>
    <dgm:cxn modelId="{E6AE36E7-499A-4552-AFC4-84BE123E0BC1}" srcId="{35674FF3-5A72-4658-99F7-7A1EEF63D2BD}" destId="{396C90D5-6607-4506-B116-2CC6E8D04C56}" srcOrd="0" destOrd="0" parTransId="{634F0C2B-1780-4237-87F7-51B413856038}" sibTransId="{15F76F0A-A699-4501-AE2F-6437262BFD1F}"/>
    <dgm:cxn modelId="{2FD17810-1C95-D94F-B03F-629CC1290C29}" type="presParOf" srcId="{0476604A-7FD9-244C-BA7A-6E04010F8514}" destId="{BAE83BFE-1125-EC43-A85B-89D3221C0F2B}" srcOrd="0" destOrd="0" presId="urn:microsoft.com/office/officeart/2008/layout/LinedList"/>
    <dgm:cxn modelId="{E3569BA3-17AC-844E-A865-08F2AB9C431C}" type="presParOf" srcId="{0476604A-7FD9-244C-BA7A-6E04010F8514}" destId="{4865E503-825D-5F41-B2C1-E9B2E14D4E94}" srcOrd="1" destOrd="0" presId="urn:microsoft.com/office/officeart/2008/layout/LinedList"/>
    <dgm:cxn modelId="{8CD91D4E-F4EC-1C47-997B-53DACD38176E}" type="presParOf" srcId="{4865E503-825D-5F41-B2C1-E9B2E14D4E94}" destId="{8F600E53-C660-FB42-9F37-F138E243852D}" srcOrd="0" destOrd="0" presId="urn:microsoft.com/office/officeart/2008/layout/LinedList"/>
    <dgm:cxn modelId="{8204849E-0888-F64A-B504-0768CFF9D18B}" type="presParOf" srcId="{4865E503-825D-5F41-B2C1-E9B2E14D4E94}" destId="{F40DB1CC-2D9D-A444-908F-512FC930E1D0}" srcOrd="1" destOrd="0" presId="urn:microsoft.com/office/officeart/2008/layout/LinedList"/>
    <dgm:cxn modelId="{3DED5F6F-71E1-114F-997F-BD544A472534}" type="presParOf" srcId="{0476604A-7FD9-244C-BA7A-6E04010F8514}" destId="{80BE415C-733F-334A-98F4-301A36074F53}" srcOrd="2" destOrd="0" presId="urn:microsoft.com/office/officeart/2008/layout/LinedList"/>
    <dgm:cxn modelId="{B97AE077-D35E-4B44-B932-159461DBF855}" type="presParOf" srcId="{0476604A-7FD9-244C-BA7A-6E04010F8514}" destId="{F896A1D0-82FE-C840-92D6-75D3A659AB99}" srcOrd="3" destOrd="0" presId="urn:microsoft.com/office/officeart/2008/layout/LinedList"/>
    <dgm:cxn modelId="{42B4C41B-3BB2-4146-AF7F-65DD7998E1F3}" type="presParOf" srcId="{F896A1D0-82FE-C840-92D6-75D3A659AB99}" destId="{95C09629-553F-D14D-92B8-99782C1C21DF}" srcOrd="0" destOrd="0" presId="urn:microsoft.com/office/officeart/2008/layout/LinedList"/>
    <dgm:cxn modelId="{7A4C86CC-0C8D-004C-8567-D0347468760A}" type="presParOf" srcId="{F896A1D0-82FE-C840-92D6-75D3A659AB99}" destId="{AEB3E9FF-8AD0-0646-A9EE-5BE1C70C5C75}" srcOrd="1" destOrd="0" presId="urn:microsoft.com/office/officeart/2008/layout/LinedList"/>
    <dgm:cxn modelId="{2D962634-8D6D-734C-95B3-7E708984AF38}" type="presParOf" srcId="{0476604A-7FD9-244C-BA7A-6E04010F8514}" destId="{3D7BDB5C-9069-AB48-9430-62EF0D980657}" srcOrd="4" destOrd="0" presId="urn:microsoft.com/office/officeart/2008/layout/LinedList"/>
    <dgm:cxn modelId="{6D2EFADB-EECF-5749-92C7-C70339C1F1FF}" type="presParOf" srcId="{0476604A-7FD9-244C-BA7A-6E04010F8514}" destId="{46E661FE-653F-414F-B614-8FB07EEFA4A5}" srcOrd="5" destOrd="0" presId="urn:microsoft.com/office/officeart/2008/layout/LinedList"/>
    <dgm:cxn modelId="{20EB1636-8B53-0D43-AB21-5D7D9F1E1E73}" type="presParOf" srcId="{46E661FE-653F-414F-B614-8FB07EEFA4A5}" destId="{89A5E174-3716-E745-A11B-F16E6E22E9EC}" srcOrd="0" destOrd="0" presId="urn:microsoft.com/office/officeart/2008/layout/LinedList"/>
    <dgm:cxn modelId="{6A5B4369-9C4F-7146-8456-D694A59CCDC8}" type="presParOf" srcId="{46E661FE-653F-414F-B614-8FB07EEFA4A5}" destId="{AD29EB3E-15D7-4147-AD40-274186A1B3EC}" srcOrd="1" destOrd="0" presId="urn:microsoft.com/office/officeart/2008/layout/LinedList"/>
    <dgm:cxn modelId="{8F0B2BC3-0AE6-FE40-9CC2-4F5C174F0E52}" type="presParOf" srcId="{0476604A-7FD9-244C-BA7A-6E04010F8514}" destId="{275EB4C5-2378-3F41-9E52-82A68C187532}" srcOrd="6" destOrd="0" presId="urn:microsoft.com/office/officeart/2008/layout/LinedList"/>
    <dgm:cxn modelId="{20DE8478-AB8B-BD42-860C-E4646110E4B2}" type="presParOf" srcId="{0476604A-7FD9-244C-BA7A-6E04010F8514}" destId="{98BD8DD5-B2D1-B144-BC56-3FFF8040E4E5}" srcOrd="7" destOrd="0" presId="urn:microsoft.com/office/officeart/2008/layout/LinedList"/>
    <dgm:cxn modelId="{5AAEF832-1FC9-8442-B725-95E2E2327DE5}" type="presParOf" srcId="{98BD8DD5-B2D1-B144-BC56-3FFF8040E4E5}" destId="{B91E6055-90A4-7043-A4C7-BE473EB5E651}" srcOrd="0" destOrd="0" presId="urn:microsoft.com/office/officeart/2008/layout/LinedList"/>
    <dgm:cxn modelId="{512753DE-B2DD-954E-BF40-C54011CA6D7F}" type="presParOf" srcId="{98BD8DD5-B2D1-B144-BC56-3FFF8040E4E5}" destId="{45FEDB9D-590B-9946-8739-C7172EE3A3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81A0AE-ED24-465B-B57D-7AEBB083B4A5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99CB7FF-7BA5-46F1-9834-03C67255164F}">
      <dgm:prSet/>
      <dgm:spPr/>
      <dgm:t>
        <a:bodyPr/>
        <a:lstStyle/>
        <a:p>
          <a:r>
            <a:rPr lang="en-US"/>
            <a:t>1. Collect &amp; clean past sales data</a:t>
          </a:r>
        </a:p>
      </dgm:t>
    </dgm:pt>
    <dgm:pt modelId="{B490E1A0-2930-4BD8-ADE4-7298E0C3D943}" type="parTrans" cxnId="{A4AA45B8-9098-42AE-82FB-E5AA2B01B5A3}">
      <dgm:prSet/>
      <dgm:spPr/>
      <dgm:t>
        <a:bodyPr/>
        <a:lstStyle/>
        <a:p>
          <a:endParaRPr lang="en-US"/>
        </a:p>
      </dgm:t>
    </dgm:pt>
    <dgm:pt modelId="{B5D92E06-1468-43D1-BFF9-159AFF695C5A}" type="sibTrans" cxnId="{A4AA45B8-9098-42AE-82FB-E5AA2B01B5A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3D1CDBA-5E52-4FA5-963D-15C215B01371}">
      <dgm:prSet/>
      <dgm:spPr/>
      <dgm:t>
        <a:bodyPr/>
        <a:lstStyle/>
        <a:p>
          <a:r>
            <a:rPr lang="en-US"/>
            <a:t>2. Feature engineering (dates, holidays, product metadata)</a:t>
          </a:r>
        </a:p>
      </dgm:t>
    </dgm:pt>
    <dgm:pt modelId="{EA5B57E3-3379-4B82-B9B5-BCEAB1379FD2}" type="parTrans" cxnId="{73A9F3EF-7753-4157-B0B5-E1CE1D787EB0}">
      <dgm:prSet/>
      <dgm:spPr/>
      <dgm:t>
        <a:bodyPr/>
        <a:lstStyle/>
        <a:p>
          <a:endParaRPr lang="en-US"/>
        </a:p>
      </dgm:t>
    </dgm:pt>
    <dgm:pt modelId="{203C88E4-ECD9-4D6F-9DE6-6AC3B8B1B175}" type="sibTrans" cxnId="{73A9F3EF-7753-4157-B0B5-E1CE1D787EB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1B6D8DB-84E7-4773-9530-AFEC6A391BDB}">
      <dgm:prSet/>
      <dgm:spPr/>
      <dgm:t>
        <a:bodyPr/>
        <a:lstStyle/>
        <a:p>
          <a:r>
            <a:rPr lang="en-US"/>
            <a:t>3. Train demand forecasting models</a:t>
          </a:r>
        </a:p>
      </dgm:t>
    </dgm:pt>
    <dgm:pt modelId="{4A50D009-6FF2-4B34-B2F2-D7FBB0C611BA}" type="parTrans" cxnId="{615D10DE-225B-46EF-A1DD-A5EDDB2ACD3F}">
      <dgm:prSet/>
      <dgm:spPr/>
      <dgm:t>
        <a:bodyPr/>
        <a:lstStyle/>
        <a:p>
          <a:endParaRPr lang="en-US"/>
        </a:p>
      </dgm:t>
    </dgm:pt>
    <dgm:pt modelId="{10C39B08-DC09-48C4-AB5A-2773256AB285}" type="sibTrans" cxnId="{615D10DE-225B-46EF-A1DD-A5EDDB2ACD3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03D6E3D-E383-4FA2-86B4-77648AD8D346}">
      <dgm:prSet/>
      <dgm:spPr/>
      <dgm:t>
        <a:bodyPr/>
        <a:lstStyle/>
        <a:p>
          <a:r>
            <a:rPr lang="en-US"/>
            <a:t>4. Train recommendation models</a:t>
          </a:r>
        </a:p>
      </dgm:t>
    </dgm:pt>
    <dgm:pt modelId="{426CA5B9-7ADA-4CCC-9881-4F3C6976141E}" type="parTrans" cxnId="{F264F55B-939F-44C5-8185-BE2552917AB4}">
      <dgm:prSet/>
      <dgm:spPr/>
      <dgm:t>
        <a:bodyPr/>
        <a:lstStyle/>
        <a:p>
          <a:endParaRPr lang="en-US"/>
        </a:p>
      </dgm:t>
    </dgm:pt>
    <dgm:pt modelId="{C7D3FF7F-FFD1-4CAF-9406-E2AB8EF951EA}" type="sibTrans" cxnId="{F264F55B-939F-44C5-8185-BE2552917AB4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FA205ED8-EB62-4582-AEBE-96C0FABE8A41}">
      <dgm:prSet/>
      <dgm:spPr/>
      <dgm:t>
        <a:bodyPr/>
        <a:lstStyle/>
        <a:p>
          <a:r>
            <a:rPr lang="en-US"/>
            <a:t>5. Build Streamlit dashboard for demo</a:t>
          </a:r>
        </a:p>
      </dgm:t>
    </dgm:pt>
    <dgm:pt modelId="{B63EAD3E-99E8-4DFC-A062-F55ED2D836E8}" type="parTrans" cxnId="{D93CD00C-6603-4F8F-B7EA-3CC3D3F60AEE}">
      <dgm:prSet/>
      <dgm:spPr/>
      <dgm:t>
        <a:bodyPr/>
        <a:lstStyle/>
        <a:p>
          <a:endParaRPr lang="en-US"/>
        </a:p>
      </dgm:t>
    </dgm:pt>
    <dgm:pt modelId="{210C0432-95A8-4346-BB87-AB1A3FAC5DAB}" type="sibTrans" cxnId="{D93CD00C-6603-4F8F-B7EA-3CC3D3F60AEE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50FFF234-A3F7-5343-88FE-258B256FD685}" type="pres">
      <dgm:prSet presAssocID="{2C81A0AE-ED24-465B-B57D-7AEBB083B4A5}" presName="linearFlow" presStyleCnt="0">
        <dgm:presLayoutVars>
          <dgm:dir/>
          <dgm:animLvl val="lvl"/>
          <dgm:resizeHandles val="exact"/>
        </dgm:presLayoutVars>
      </dgm:prSet>
      <dgm:spPr/>
    </dgm:pt>
    <dgm:pt modelId="{298FE01E-355C-7045-A831-992449FB6E60}" type="pres">
      <dgm:prSet presAssocID="{399CB7FF-7BA5-46F1-9834-03C67255164F}" presName="compositeNode" presStyleCnt="0"/>
      <dgm:spPr/>
    </dgm:pt>
    <dgm:pt modelId="{3BAFE28A-64DA-1944-9526-A19F6A80AE9F}" type="pres">
      <dgm:prSet presAssocID="{399CB7FF-7BA5-46F1-9834-03C67255164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E4FA888-709A-AB46-8A2E-4A9013E6189F}" type="pres">
      <dgm:prSet presAssocID="{399CB7FF-7BA5-46F1-9834-03C67255164F}" presName="parSh" presStyleCnt="0"/>
      <dgm:spPr/>
    </dgm:pt>
    <dgm:pt modelId="{EF9B2D68-325A-B04F-AC13-BA6F42503B5E}" type="pres">
      <dgm:prSet presAssocID="{399CB7FF-7BA5-46F1-9834-03C67255164F}" presName="lineNode" presStyleLbl="alignAccFollowNode1" presStyleIdx="0" presStyleCnt="15"/>
      <dgm:spPr/>
    </dgm:pt>
    <dgm:pt modelId="{17E28546-2617-834B-9A72-FFF279DB3A1B}" type="pres">
      <dgm:prSet presAssocID="{399CB7FF-7BA5-46F1-9834-03C67255164F}" presName="lineArrowNode" presStyleLbl="alignAccFollowNode1" presStyleIdx="1" presStyleCnt="15"/>
      <dgm:spPr/>
    </dgm:pt>
    <dgm:pt modelId="{9D7165BB-7D58-9D45-80BD-465757B8CA99}" type="pres">
      <dgm:prSet presAssocID="{B5D92E06-1468-43D1-BFF9-159AFF695C5A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1A883D60-940E-804A-BC75-8FD3D6C22CF5}" type="pres">
      <dgm:prSet presAssocID="{B5D92E06-1468-43D1-BFF9-159AFF695C5A}" presName="spacerBetweenCircleAndCallout" presStyleCnt="0">
        <dgm:presLayoutVars/>
      </dgm:prSet>
      <dgm:spPr/>
    </dgm:pt>
    <dgm:pt modelId="{50A90888-D770-CE44-B435-890506E4FB50}" type="pres">
      <dgm:prSet presAssocID="{399CB7FF-7BA5-46F1-9834-03C67255164F}" presName="nodeText" presStyleLbl="alignAccFollowNode1" presStyleIdx="2" presStyleCnt="15">
        <dgm:presLayoutVars>
          <dgm:bulletEnabled val="1"/>
        </dgm:presLayoutVars>
      </dgm:prSet>
      <dgm:spPr/>
    </dgm:pt>
    <dgm:pt modelId="{947EA4F3-195C-2948-8F1A-868D808EFE5D}" type="pres">
      <dgm:prSet presAssocID="{B5D92E06-1468-43D1-BFF9-159AFF695C5A}" presName="sibTransComposite" presStyleCnt="0"/>
      <dgm:spPr/>
    </dgm:pt>
    <dgm:pt modelId="{01FD0F38-6BFE-5E44-B720-A1FB72139A4E}" type="pres">
      <dgm:prSet presAssocID="{B3D1CDBA-5E52-4FA5-963D-15C215B01371}" presName="compositeNode" presStyleCnt="0"/>
      <dgm:spPr/>
    </dgm:pt>
    <dgm:pt modelId="{C67A8588-E066-8A44-B37E-7AC4A3A0A988}" type="pres">
      <dgm:prSet presAssocID="{B3D1CDBA-5E52-4FA5-963D-15C215B0137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1978F74-4D88-C043-8CF6-E8BE0ADF30AC}" type="pres">
      <dgm:prSet presAssocID="{B3D1CDBA-5E52-4FA5-963D-15C215B01371}" presName="parSh" presStyleCnt="0"/>
      <dgm:spPr/>
    </dgm:pt>
    <dgm:pt modelId="{E7027CA9-2669-8A42-8652-D30C89F330DF}" type="pres">
      <dgm:prSet presAssocID="{B3D1CDBA-5E52-4FA5-963D-15C215B01371}" presName="lineNode" presStyleLbl="alignAccFollowNode1" presStyleIdx="3" presStyleCnt="15"/>
      <dgm:spPr/>
    </dgm:pt>
    <dgm:pt modelId="{12AF28D4-9845-9E43-844B-A3DED2C55EF3}" type="pres">
      <dgm:prSet presAssocID="{B3D1CDBA-5E52-4FA5-963D-15C215B01371}" presName="lineArrowNode" presStyleLbl="alignAccFollowNode1" presStyleIdx="4" presStyleCnt="15"/>
      <dgm:spPr/>
    </dgm:pt>
    <dgm:pt modelId="{D0504380-DA6C-F344-8653-7BDF4EBEC5A6}" type="pres">
      <dgm:prSet presAssocID="{203C88E4-ECD9-4D6F-9DE6-6AC3B8B1B175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8D73F2FD-DC59-5A47-83C0-BD212AB806F7}" type="pres">
      <dgm:prSet presAssocID="{203C88E4-ECD9-4D6F-9DE6-6AC3B8B1B175}" presName="spacerBetweenCircleAndCallout" presStyleCnt="0">
        <dgm:presLayoutVars/>
      </dgm:prSet>
      <dgm:spPr/>
    </dgm:pt>
    <dgm:pt modelId="{D2654001-5161-0B4E-BF66-E63975ABCEBC}" type="pres">
      <dgm:prSet presAssocID="{B3D1CDBA-5E52-4FA5-963D-15C215B01371}" presName="nodeText" presStyleLbl="alignAccFollowNode1" presStyleIdx="5" presStyleCnt="15">
        <dgm:presLayoutVars>
          <dgm:bulletEnabled val="1"/>
        </dgm:presLayoutVars>
      </dgm:prSet>
      <dgm:spPr/>
    </dgm:pt>
    <dgm:pt modelId="{DE2C61BC-DA3E-AF45-A0AF-FE1227FB5215}" type="pres">
      <dgm:prSet presAssocID="{203C88E4-ECD9-4D6F-9DE6-6AC3B8B1B175}" presName="sibTransComposite" presStyleCnt="0"/>
      <dgm:spPr/>
    </dgm:pt>
    <dgm:pt modelId="{90A9F25A-A504-1C45-843F-8E43C9002056}" type="pres">
      <dgm:prSet presAssocID="{81B6D8DB-84E7-4773-9530-AFEC6A391BDB}" presName="compositeNode" presStyleCnt="0"/>
      <dgm:spPr/>
    </dgm:pt>
    <dgm:pt modelId="{7FD894FD-9366-6B43-8B4B-061921751333}" type="pres">
      <dgm:prSet presAssocID="{81B6D8DB-84E7-4773-9530-AFEC6A391BD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09A6E30-92EB-9A40-BA12-46CD7DE67FC3}" type="pres">
      <dgm:prSet presAssocID="{81B6D8DB-84E7-4773-9530-AFEC6A391BDB}" presName="parSh" presStyleCnt="0"/>
      <dgm:spPr/>
    </dgm:pt>
    <dgm:pt modelId="{8D50CC0C-109D-0546-9A60-EA75E636A3E6}" type="pres">
      <dgm:prSet presAssocID="{81B6D8DB-84E7-4773-9530-AFEC6A391BDB}" presName="lineNode" presStyleLbl="alignAccFollowNode1" presStyleIdx="6" presStyleCnt="15"/>
      <dgm:spPr/>
    </dgm:pt>
    <dgm:pt modelId="{15D1DD85-28FA-CA41-8425-2D4DE1968ACA}" type="pres">
      <dgm:prSet presAssocID="{81B6D8DB-84E7-4773-9530-AFEC6A391BDB}" presName="lineArrowNode" presStyleLbl="alignAccFollowNode1" presStyleIdx="7" presStyleCnt="15"/>
      <dgm:spPr/>
    </dgm:pt>
    <dgm:pt modelId="{9626F917-E0B6-3246-ABAC-84B62B8F2C7E}" type="pres">
      <dgm:prSet presAssocID="{10C39B08-DC09-48C4-AB5A-2773256AB285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6E1F7B49-B7F0-9441-AF9E-7413FBE19092}" type="pres">
      <dgm:prSet presAssocID="{10C39B08-DC09-48C4-AB5A-2773256AB285}" presName="spacerBetweenCircleAndCallout" presStyleCnt="0">
        <dgm:presLayoutVars/>
      </dgm:prSet>
      <dgm:spPr/>
    </dgm:pt>
    <dgm:pt modelId="{59CB7525-8FD6-5D4D-87F4-E3003CB0AC9D}" type="pres">
      <dgm:prSet presAssocID="{81B6D8DB-84E7-4773-9530-AFEC6A391BDB}" presName="nodeText" presStyleLbl="alignAccFollowNode1" presStyleIdx="8" presStyleCnt="15">
        <dgm:presLayoutVars>
          <dgm:bulletEnabled val="1"/>
        </dgm:presLayoutVars>
      </dgm:prSet>
      <dgm:spPr/>
    </dgm:pt>
    <dgm:pt modelId="{A972B6B9-5B99-E04D-94F2-485255583F58}" type="pres">
      <dgm:prSet presAssocID="{10C39B08-DC09-48C4-AB5A-2773256AB285}" presName="sibTransComposite" presStyleCnt="0"/>
      <dgm:spPr/>
    </dgm:pt>
    <dgm:pt modelId="{27A80509-D9BE-B544-B183-8F324AED71FB}" type="pres">
      <dgm:prSet presAssocID="{303D6E3D-E383-4FA2-86B4-77648AD8D346}" presName="compositeNode" presStyleCnt="0"/>
      <dgm:spPr/>
    </dgm:pt>
    <dgm:pt modelId="{12A1A483-34A6-374A-9979-603FBD5EAFB6}" type="pres">
      <dgm:prSet presAssocID="{303D6E3D-E383-4FA2-86B4-77648AD8D34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4E49EE5-0359-BC4C-9BC8-017813726311}" type="pres">
      <dgm:prSet presAssocID="{303D6E3D-E383-4FA2-86B4-77648AD8D346}" presName="parSh" presStyleCnt="0"/>
      <dgm:spPr/>
    </dgm:pt>
    <dgm:pt modelId="{01E6F788-D101-9B4D-A789-198D380A4EDA}" type="pres">
      <dgm:prSet presAssocID="{303D6E3D-E383-4FA2-86B4-77648AD8D346}" presName="lineNode" presStyleLbl="alignAccFollowNode1" presStyleIdx="9" presStyleCnt="15"/>
      <dgm:spPr/>
    </dgm:pt>
    <dgm:pt modelId="{6DF5AC17-F08C-D645-A41D-FAF4E0D272E6}" type="pres">
      <dgm:prSet presAssocID="{303D6E3D-E383-4FA2-86B4-77648AD8D346}" presName="lineArrowNode" presStyleLbl="alignAccFollowNode1" presStyleIdx="10" presStyleCnt="15"/>
      <dgm:spPr/>
    </dgm:pt>
    <dgm:pt modelId="{8CC6389C-CAA2-7043-8817-DEB199B0752F}" type="pres">
      <dgm:prSet presAssocID="{C7D3FF7F-FFD1-4CAF-9406-E2AB8EF951EA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599D619B-6BEE-E546-885F-640E223A5773}" type="pres">
      <dgm:prSet presAssocID="{C7D3FF7F-FFD1-4CAF-9406-E2AB8EF951EA}" presName="spacerBetweenCircleAndCallout" presStyleCnt="0">
        <dgm:presLayoutVars/>
      </dgm:prSet>
      <dgm:spPr/>
    </dgm:pt>
    <dgm:pt modelId="{EDA3F970-51F2-5A4C-A037-17AE73C75241}" type="pres">
      <dgm:prSet presAssocID="{303D6E3D-E383-4FA2-86B4-77648AD8D346}" presName="nodeText" presStyleLbl="alignAccFollowNode1" presStyleIdx="11" presStyleCnt="15">
        <dgm:presLayoutVars>
          <dgm:bulletEnabled val="1"/>
        </dgm:presLayoutVars>
      </dgm:prSet>
      <dgm:spPr/>
    </dgm:pt>
    <dgm:pt modelId="{BAC8C335-01D1-0447-9879-726676F8A270}" type="pres">
      <dgm:prSet presAssocID="{C7D3FF7F-FFD1-4CAF-9406-E2AB8EF951EA}" presName="sibTransComposite" presStyleCnt="0"/>
      <dgm:spPr/>
    </dgm:pt>
    <dgm:pt modelId="{D681BDD8-4D76-FE48-B06C-2B68A0DC757D}" type="pres">
      <dgm:prSet presAssocID="{FA205ED8-EB62-4582-AEBE-96C0FABE8A41}" presName="compositeNode" presStyleCnt="0"/>
      <dgm:spPr/>
    </dgm:pt>
    <dgm:pt modelId="{491A2D37-0E7C-894B-B276-95F44AFB3E94}" type="pres">
      <dgm:prSet presAssocID="{FA205ED8-EB62-4582-AEBE-96C0FABE8A4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D00EBA3-4E0B-7D46-A1B9-BFA6915494F6}" type="pres">
      <dgm:prSet presAssocID="{FA205ED8-EB62-4582-AEBE-96C0FABE8A41}" presName="parSh" presStyleCnt="0"/>
      <dgm:spPr/>
    </dgm:pt>
    <dgm:pt modelId="{B021553B-ADFE-1E4C-B980-638BE4947C03}" type="pres">
      <dgm:prSet presAssocID="{FA205ED8-EB62-4582-AEBE-96C0FABE8A41}" presName="lineNode" presStyleLbl="alignAccFollowNode1" presStyleIdx="12" presStyleCnt="15"/>
      <dgm:spPr/>
    </dgm:pt>
    <dgm:pt modelId="{EA289657-24F3-4147-BA4D-8E24523CEB75}" type="pres">
      <dgm:prSet presAssocID="{FA205ED8-EB62-4582-AEBE-96C0FABE8A41}" presName="lineArrowNode" presStyleLbl="alignAccFollowNode1" presStyleIdx="13" presStyleCnt="15"/>
      <dgm:spPr/>
    </dgm:pt>
    <dgm:pt modelId="{0045A282-C254-1B48-AE4C-D80525C91811}" type="pres">
      <dgm:prSet presAssocID="{210C0432-95A8-4346-BB87-AB1A3FAC5DAB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32DC7819-2D83-7442-A5CC-E441ECA7C6A3}" type="pres">
      <dgm:prSet presAssocID="{210C0432-95A8-4346-BB87-AB1A3FAC5DAB}" presName="spacerBetweenCircleAndCallout" presStyleCnt="0">
        <dgm:presLayoutVars/>
      </dgm:prSet>
      <dgm:spPr/>
    </dgm:pt>
    <dgm:pt modelId="{66D33E17-9E97-6642-89B6-85C5C62DBC47}" type="pres">
      <dgm:prSet presAssocID="{FA205ED8-EB62-4582-AEBE-96C0FABE8A41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3B8FDC01-C740-F545-8276-97F6EC0FB67A}" type="presOf" srcId="{303D6E3D-E383-4FA2-86B4-77648AD8D346}" destId="{EDA3F970-51F2-5A4C-A037-17AE73C75241}" srcOrd="0" destOrd="0" presId="urn:microsoft.com/office/officeart/2016/7/layout/LinearArrowProcessNumbered"/>
    <dgm:cxn modelId="{D93CD00C-6603-4F8F-B7EA-3CC3D3F60AEE}" srcId="{2C81A0AE-ED24-465B-B57D-7AEBB083B4A5}" destId="{FA205ED8-EB62-4582-AEBE-96C0FABE8A41}" srcOrd="4" destOrd="0" parTransId="{B63EAD3E-99E8-4DFC-A062-F55ED2D836E8}" sibTransId="{210C0432-95A8-4346-BB87-AB1A3FAC5DAB}"/>
    <dgm:cxn modelId="{B451A317-74CF-1940-A4C0-CCC97E603435}" type="presOf" srcId="{B3D1CDBA-5E52-4FA5-963D-15C215B01371}" destId="{D2654001-5161-0B4E-BF66-E63975ABCEBC}" srcOrd="0" destOrd="0" presId="urn:microsoft.com/office/officeart/2016/7/layout/LinearArrowProcessNumbered"/>
    <dgm:cxn modelId="{F264F55B-939F-44C5-8185-BE2552917AB4}" srcId="{2C81A0AE-ED24-465B-B57D-7AEBB083B4A5}" destId="{303D6E3D-E383-4FA2-86B4-77648AD8D346}" srcOrd="3" destOrd="0" parTransId="{426CA5B9-7ADA-4CCC-9881-4F3C6976141E}" sibTransId="{C7D3FF7F-FFD1-4CAF-9406-E2AB8EF951EA}"/>
    <dgm:cxn modelId="{2170B28B-75C0-9D41-9D40-F8DD033DA83E}" type="presOf" srcId="{C7D3FF7F-FFD1-4CAF-9406-E2AB8EF951EA}" destId="{8CC6389C-CAA2-7043-8817-DEB199B0752F}" srcOrd="0" destOrd="0" presId="urn:microsoft.com/office/officeart/2016/7/layout/LinearArrowProcessNumbered"/>
    <dgm:cxn modelId="{BC189C90-6F41-CC42-927F-2CBEAE6915AE}" type="presOf" srcId="{203C88E4-ECD9-4D6F-9DE6-6AC3B8B1B175}" destId="{D0504380-DA6C-F344-8653-7BDF4EBEC5A6}" srcOrd="0" destOrd="0" presId="urn:microsoft.com/office/officeart/2016/7/layout/LinearArrowProcessNumbered"/>
    <dgm:cxn modelId="{AF420E93-C420-EF4F-8D55-AA39A298F2E7}" type="presOf" srcId="{10C39B08-DC09-48C4-AB5A-2773256AB285}" destId="{9626F917-E0B6-3246-ABAC-84B62B8F2C7E}" srcOrd="0" destOrd="0" presId="urn:microsoft.com/office/officeart/2016/7/layout/LinearArrowProcessNumbered"/>
    <dgm:cxn modelId="{D1692D98-8CF5-AF46-87A0-C3FDF41B1038}" type="presOf" srcId="{399CB7FF-7BA5-46F1-9834-03C67255164F}" destId="{50A90888-D770-CE44-B435-890506E4FB50}" srcOrd="0" destOrd="0" presId="urn:microsoft.com/office/officeart/2016/7/layout/LinearArrowProcessNumbered"/>
    <dgm:cxn modelId="{43735599-D5B6-CA43-8742-D71A5ED047EB}" type="presOf" srcId="{81B6D8DB-84E7-4773-9530-AFEC6A391BDB}" destId="{59CB7525-8FD6-5D4D-87F4-E3003CB0AC9D}" srcOrd="0" destOrd="0" presId="urn:microsoft.com/office/officeart/2016/7/layout/LinearArrowProcessNumbered"/>
    <dgm:cxn modelId="{99162CB7-4E71-DF49-B9C1-DCBC9A40A42C}" type="presOf" srcId="{2C81A0AE-ED24-465B-B57D-7AEBB083B4A5}" destId="{50FFF234-A3F7-5343-88FE-258B256FD685}" srcOrd="0" destOrd="0" presId="urn:microsoft.com/office/officeart/2016/7/layout/LinearArrowProcessNumbered"/>
    <dgm:cxn modelId="{A4AA45B8-9098-42AE-82FB-E5AA2B01B5A3}" srcId="{2C81A0AE-ED24-465B-B57D-7AEBB083B4A5}" destId="{399CB7FF-7BA5-46F1-9834-03C67255164F}" srcOrd="0" destOrd="0" parTransId="{B490E1A0-2930-4BD8-ADE4-7298E0C3D943}" sibTransId="{B5D92E06-1468-43D1-BFF9-159AFF695C5A}"/>
    <dgm:cxn modelId="{BF57C2DC-CF8D-514A-9831-E9F7151FF56E}" type="presOf" srcId="{FA205ED8-EB62-4582-AEBE-96C0FABE8A41}" destId="{66D33E17-9E97-6642-89B6-85C5C62DBC47}" srcOrd="0" destOrd="0" presId="urn:microsoft.com/office/officeart/2016/7/layout/LinearArrowProcessNumbered"/>
    <dgm:cxn modelId="{615D10DE-225B-46EF-A1DD-A5EDDB2ACD3F}" srcId="{2C81A0AE-ED24-465B-B57D-7AEBB083B4A5}" destId="{81B6D8DB-84E7-4773-9530-AFEC6A391BDB}" srcOrd="2" destOrd="0" parTransId="{4A50D009-6FF2-4B34-B2F2-D7FBB0C611BA}" sibTransId="{10C39B08-DC09-48C4-AB5A-2773256AB285}"/>
    <dgm:cxn modelId="{7615F7E1-63FC-0C4D-9E8D-E221CA0BD1D6}" type="presOf" srcId="{210C0432-95A8-4346-BB87-AB1A3FAC5DAB}" destId="{0045A282-C254-1B48-AE4C-D80525C91811}" srcOrd="0" destOrd="0" presId="urn:microsoft.com/office/officeart/2016/7/layout/LinearArrowProcessNumbered"/>
    <dgm:cxn modelId="{73A9F3EF-7753-4157-B0B5-E1CE1D787EB0}" srcId="{2C81A0AE-ED24-465B-B57D-7AEBB083B4A5}" destId="{B3D1CDBA-5E52-4FA5-963D-15C215B01371}" srcOrd="1" destOrd="0" parTransId="{EA5B57E3-3379-4B82-B9B5-BCEAB1379FD2}" sibTransId="{203C88E4-ECD9-4D6F-9DE6-6AC3B8B1B175}"/>
    <dgm:cxn modelId="{C930F0FE-3394-C34B-A668-877CF489C55D}" type="presOf" srcId="{B5D92E06-1468-43D1-BFF9-159AFF695C5A}" destId="{9D7165BB-7D58-9D45-80BD-465757B8CA99}" srcOrd="0" destOrd="0" presId="urn:microsoft.com/office/officeart/2016/7/layout/LinearArrowProcessNumbered"/>
    <dgm:cxn modelId="{26F6DAF3-1A77-F645-AC74-DEE084AA5BF5}" type="presParOf" srcId="{50FFF234-A3F7-5343-88FE-258B256FD685}" destId="{298FE01E-355C-7045-A831-992449FB6E60}" srcOrd="0" destOrd="0" presId="urn:microsoft.com/office/officeart/2016/7/layout/LinearArrowProcessNumbered"/>
    <dgm:cxn modelId="{327F1500-5C10-084E-B52B-1304C5A05F70}" type="presParOf" srcId="{298FE01E-355C-7045-A831-992449FB6E60}" destId="{3BAFE28A-64DA-1944-9526-A19F6A80AE9F}" srcOrd="0" destOrd="0" presId="urn:microsoft.com/office/officeart/2016/7/layout/LinearArrowProcessNumbered"/>
    <dgm:cxn modelId="{B1B216FC-9202-2C49-A595-B9739B7AE163}" type="presParOf" srcId="{298FE01E-355C-7045-A831-992449FB6E60}" destId="{7E4FA888-709A-AB46-8A2E-4A9013E6189F}" srcOrd="1" destOrd="0" presId="urn:microsoft.com/office/officeart/2016/7/layout/LinearArrowProcessNumbered"/>
    <dgm:cxn modelId="{10C1123D-6EDD-3946-896B-70A3B9A62672}" type="presParOf" srcId="{7E4FA888-709A-AB46-8A2E-4A9013E6189F}" destId="{EF9B2D68-325A-B04F-AC13-BA6F42503B5E}" srcOrd="0" destOrd="0" presId="urn:microsoft.com/office/officeart/2016/7/layout/LinearArrowProcessNumbered"/>
    <dgm:cxn modelId="{CA54A8FE-5BAB-6B46-8C38-73D68E7413D0}" type="presParOf" srcId="{7E4FA888-709A-AB46-8A2E-4A9013E6189F}" destId="{17E28546-2617-834B-9A72-FFF279DB3A1B}" srcOrd="1" destOrd="0" presId="urn:microsoft.com/office/officeart/2016/7/layout/LinearArrowProcessNumbered"/>
    <dgm:cxn modelId="{E34F58AA-6466-5C4A-BAC0-203852161626}" type="presParOf" srcId="{7E4FA888-709A-AB46-8A2E-4A9013E6189F}" destId="{9D7165BB-7D58-9D45-80BD-465757B8CA99}" srcOrd="2" destOrd="0" presId="urn:microsoft.com/office/officeart/2016/7/layout/LinearArrowProcessNumbered"/>
    <dgm:cxn modelId="{AE782495-AC36-E844-8BBB-4AF45382DA67}" type="presParOf" srcId="{7E4FA888-709A-AB46-8A2E-4A9013E6189F}" destId="{1A883D60-940E-804A-BC75-8FD3D6C22CF5}" srcOrd="3" destOrd="0" presId="urn:microsoft.com/office/officeart/2016/7/layout/LinearArrowProcessNumbered"/>
    <dgm:cxn modelId="{EAB7077F-FEE1-4A4D-A240-232AE3E746E1}" type="presParOf" srcId="{298FE01E-355C-7045-A831-992449FB6E60}" destId="{50A90888-D770-CE44-B435-890506E4FB50}" srcOrd="2" destOrd="0" presId="urn:microsoft.com/office/officeart/2016/7/layout/LinearArrowProcessNumbered"/>
    <dgm:cxn modelId="{F9BBEA3A-4269-1243-8F85-309BB4D3AC2A}" type="presParOf" srcId="{50FFF234-A3F7-5343-88FE-258B256FD685}" destId="{947EA4F3-195C-2948-8F1A-868D808EFE5D}" srcOrd="1" destOrd="0" presId="urn:microsoft.com/office/officeart/2016/7/layout/LinearArrowProcessNumbered"/>
    <dgm:cxn modelId="{B606002A-C674-8141-96FB-1463D70EB1AF}" type="presParOf" srcId="{50FFF234-A3F7-5343-88FE-258B256FD685}" destId="{01FD0F38-6BFE-5E44-B720-A1FB72139A4E}" srcOrd="2" destOrd="0" presId="urn:microsoft.com/office/officeart/2016/7/layout/LinearArrowProcessNumbered"/>
    <dgm:cxn modelId="{656B26FB-7451-9D44-9BD0-671F41E01C20}" type="presParOf" srcId="{01FD0F38-6BFE-5E44-B720-A1FB72139A4E}" destId="{C67A8588-E066-8A44-B37E-7AC4A3A0A988}" srcOrd="0" destOrd="0" presId="urn:microsoft.com/office/officeart/2016/7/layout/LinearArrowProcessNumbered"/>
    <dgm:cxn modelId="{05B848DF-513A-5049-8D91-9B123B8BD64C}" type="presParOf" srcId="{01FD0F38-6BFE-5E44-B720-A1FB72139A4E}" destId="{C1978F74-4D88-C043-8CF6-E8BE0ADF30AC}" srcOrd="1" destOrd="0" presId="urn:microsoft.com/office/officeart/2016/7/layout/LinearArrowProcessNumbered"/>
    <dgm:cxn modelId="{27C3AC28-957E-054B-82CA-DCBF447228BB}" type="presParOf" srcId="{C1978F74-4D88-C043-8CF6-E8BE0ADF30AC}" destId="{E7027CA9-2669-8A42-8652-D30C89F330DF}" srcOrd="0" destOrd="0" presId="urn:microsoft.com/office/officeart/2016/7/layout/LinearArrowProcessNumbered"/>
    <dgm:cxn modelId="{8FBA8771-86A7-BF4B-B02A-516F5D4009AD}" type="presParOf" srcId="{C1978F74-4D88-C043-8CF6-E8BE0ADF30AC}" destId="{12AF28D4-9845-9E43-844B-A3DED2C55EF3}" srcOrd="1" destOrd="0" presId="urn:microsoft.com/office/officeart/2016/7/layout/LinearArrowProcessNumbered"/>
    <dgm:cxn modelId="{15146179-772A-A34E-9AB9-DAA94DA0A16B}" type="presParOf" srcId="{C1978F74-4D88-C043-8CF6-E8BE0ADF30AC}" destId="{D0504380-DA6C-F344-8653-7BDF4EBEC5A6}" srcOrd="2" destOrd="0" presId="urn:microsoft.com/office/officeart/2016/7/layout/LinearArrowProcessNumbered"/>
    <dgm:cxn modelId="{EA339986-7752-DA45-94A6-A05CAAAA9AFD}" type="presParOf" srcId="{C1978F74-4D88-C043-8CF6-E8BE0ADF30AC}" destId="{8D73F2FD-DC59-5A47-83C0-BD212AB806F7}" srcOrd="3" destOrd="0" presId="urn:microsoft.com/office/officeart/2016/7/layout/LinearArrowProcessNumbered"/>
    <dgm:cxn modelId="{92F3B8A4-FAC4-4749-9E95-1A52C6C4D27D}" type="presParOf" srcId="{01FD0F38-6BFE-5E44-B720-A1FB72139A4E}" destId="{D2654001-5161-0B4E-BF66-E63975ABCEBC}" srcOrd="2" destOrd="0" presId="urn:microsoft.com/office/officeart/2016/7/layout/LinearArrowProcessNumbered"/>
    <dgm:cxn modelId="{CC9F835B-0F1D-7C4F-81B7-A8CF059A0D83}" type="presParOf" srcId="{50FFF234-A3F7-5343-88FE-258B256FD685}" destId="{DE2C61BC-DA3E-AF45-A0AF-FE1227FB5215}" srcOrd="3" destOrd="0" presId="urn:microsoft.com/office/officeart/2016/7/layout/LinearArrowProcessNumbered"/>
    <dgm:cxn modelId="{BCD1CE63-5463-DE49-8EE6-B996946B53A6}" type="presParOf" srcId="{50FFF234-A3F7-5343-88FE-258B256FD685}" destId="{90A9F25A-A504-1C45-843F-8E43C9002056}" srcOrd="4" destOrd="0" presId="urn:microsoft.com/office/officeart/2016/7/layout/LinearArrowProcessNumbered"/>
    <dgm:cxn modelId="{F932A4E0-9364-1145-89FF-F944FE183E67}" type="presParOf" srcId="{90A9F25A-A504-1C45-843F-8E43C9002056}" destId="{7FD894FD-9366-6B43-8B4B-061921751333}" srcOrd="0" destOrd="0" presId="urn:microsoft.com/office/officeart/2016/7/layout/LinearArrowProcessNumbered"/>
    <dgm:cxn modelId="{F1C52D05-7106-0043-9DB8-994896DCBCB5}" type="presParOf" srcId="{90A9F25A-A504-1C45-843F-8E43C9002056}" destId="{109A6E30-92EB-9A40-BA12-46CD7DE67FC3}" srcOrd="1" destOrd="0" presId="urn:microsoft.com/office/officeart/2016/7/layout/LinearArrowProcessNumbered"/>
    <dgm:cxn modelId="{01070DA6-446E-8C4F-A0F3-90E674913C67}" type="presParOf" srcId="{109A6E30-92EB-9A40-BA12-46CD7DE67FC3}" destId="{8D50CC0C-109D-0546-9A60-EA75E636A3E6}" srcOrd="0" destOrd="0" presId="urn:microsoft.com/office/officeart/2016/7/layout/LinearArrowProcessNumbered"/>
    <dgm:cxn modelId="{F616A164-E1E3-CF46-9E15-2CC0C0BED314}" type="presParOf" srcId="{109A6E30-92EB-9A40-BA12-46CD7DE67FC3}" destId="{15D1DD85-28FA-CA41-8425-2D4DE1968ACA}" srcOrd="1" destOrd="0" presId="urn:microsoft.com/office/officeart/2016/7/layout/LinearArrowProcessNumbered"/>
    <dgm:cxn modelId="{E6C40C7C-4218-1642-A20D-C8E051442D97}" type="presParOf" srcId="{109A6E30-92EB-9A40-BA12-46CD7DE67FC3}" destId="{9626F917-E0B6-3246-ABAC-84B62B8F2C7E}" srcOrd="2" destOrd="0" presId="urn:microsoft.com/office/officeart/2016/7/layout/LinearArrowProcessNumbered"/>
    <dgm:cxn modelId="{A91182D6-84BB-5F4C-B6E6-7A44111D63C2}" type="presParOf" srcId="{109A6E30-92EB-9A40-BA12-46CD7DE67FC3}" destId="{6E1F7B49-B7F0-9441-AF9E-7413FBE19092}" srcOrd="3" destOrd="0" presId="urn:microsoft.com/office/officeart/2016/7/layout/LinearArrowProcessNumbered"/>
    <dgm:cxn modelId="{E9A5392F-8905-AA46-AA68-114E8733C94D}" type="presParOf" srcId="{90A9F25A-A504-1C45-843F-8E43C9002056}" destId="{59CB7525-8FD6-5D4D-87F4-E3003CB0AC9D}" srcOrd="2" destOrd="0" presId="urn:microsoft.com/office/officeart/2016/7/layout/LinearArrowProcessNumbered"/>
    <dgm:cxn modelId="{CA4E77DD-B9A7-014A-804F-721D483D8FA7}" type="presParOf" srcId="{50FFF234-A3F7-5343-88FE-258B256FD685}" destId="{A972B6B9-5B99-E04D-94F2-485255583F58}" srcOrd="5" destOrd="0" presId="urn:microsoft.com/office/officeart/2016/7/layout/LinearArrowProcessNumbered"/>
    <dgm:cxn modelId="{3003671C-DC70-FF4B-BC87-8D8550A1A843}" type="presParOf" srcId="{50FFF234-A3F7-5343-88FE-258B256FD685}" destId="{27A80509-D9BE-B544-B183-8F324AED71FB}" srcOrd="6" destOrd="0" presId="urn:microsoft.com/office/officeart/2016/7/layout/LinearArrowProcessNumbered"/>
    <dgm:cxn modelId="{1313C70A-AA4D-EF40-9425-77AEA98BE4E9}" type="presParOf" srcId="{27A80509-D9BE-B544-B183-8F324AED71FB}" destId="{12A1A483-34A6-374A-9979-603FBD5EAFB6}" srcOrd="0" destOrd="0" presId="urn:microsoft.com/office/officeart/2016/7/layout/LinearArrowProcessNumbered"/>
    <dgm:cxn modelId="{A24B9557-A597-8745-947B-EE42228C8DD2}" type="presParOf" srcId="{27A80509-D9BE-B544-B183-8F324AED71FB}" destId="{34E49EE5-0359-BC4C-9BC8-017813726311}" srcOrd="1" destOrd="0" presId="urn:microsoft.com/office/officeart/2016/7/layout/LinearArrowProcessNumbered"/>
    <dgm:cxn modelId="{2B1D8EFA-1997-E743-BED1-256ECB096902}" type="presParOf" srcId="{34E49EE5-0359-BC4C-9BC8-017813726311}" destId="{01E6F788-D101-9B4D-A789-198D380A4EDA}" srcOrd="0" destOrd="0" presId="urn:microsoft.com/office/officeart/2016/7/layout/LinearArrowProcessNumbered"/>
    <dgm:cxn modelId="{EA9E4126-83D9-C743-BA29-020592DB6891}" type="presParOf" srcId="{34E49EE5-0359-BC4C-9BC8-017813726311}" destId="{6DF5AC17-F08C-D645-A41D-FAF4E0D272E6}" srcOrd="1" destOrd="0" presId="urn:microsoft.com/office/officeart/2016/7/layout/LinearArrowProcessNumbered"/>
    <dgm:cxn modelId="{6479B948-83B2-3144-B8C3-67C87BD0042B}" type="presParOf" srcId="{34E49EE5-0359-BC4C-9BC8-017813726311}" destId="{8CC6389C-CAA2-7043-8817-DEB199B0752F}" srcOrd="2" destOrd="0" presId="urn:microsoft.com/office/officeart/2016/7/layout/LinearArrowProcessNumbered"/>
    <dgm:cxn modelId="{6377DBDD-6928-934B-85CA-7B707B2A5194}" type="presParOf" srcId="{34E49EE5-0359-BC4C-9BC8-017813726311}" destId="{599D619B-6BEE-E546-885F-640E223A5773}" srcOrd="3" destOrd="0" presId="urn:microsoft.com/office/officeart/2016/7/layout/LinearArrowProcessNumbered"/>
    <dgm:cxn modelId="{7E618F3E-0026-7C45-A018-9E8686101509}" type="presParOf" srcId="{27A80509-D9BE-B544-B183-8F324AED71FB}" destId="{EDA3F970-51F2-5A4C-A037-17AE73C75241}" srcOrd="2" destOrd="0" presId="urn:microsoft.com/office/officeart/2016/7/layout/LinearArrowProcessNumbered"/>
    <dgm:cxn modelId="{0FEE59D5-100F-814C-A091-AD1B1D0D5AD9}" type="presParOf" srcId="{50FFF234-A3F7-5343-88FE-258B256FD685}" destId="{BAC8C335-01D1-0447-9879-726676F8A270}" srcOrd="7" destOrd="0" presId="urn:microsoft.com/office/officeart/2016/7/layout/LinearArrowProcessNumbered"/>
    <dgm:cxn modelId="{440FF006-4BD8-5448-BBA8-B99773959855}" type="presParOf" srcId="{50FFF234-A3F7-5343-88FE-258B256FD685}" destId="{D681BDD8-4D76-FE48-B06C-2B68A0DC757D}" srcOrd="8" destOrd="0" presId="urn:microsoft.com/office/officeart/2016/7/layout/LinearArrowProcessNumbered"/>
    <dgm:cxn modelId="{DD12A962-45BE-A448-A8F4-DB5026FE2C3F}" type="presParOf" srcId="{D681BDD8-4D76-FE48-B06C-2B68A0DC757D}" destId="{491A2D37-0E7C-894B-B276-95F44AFB3E94}" srcOrd="0" destOrd="0" presId="urn:microsoft.com/office/officeart/2016/7/layout/LinearArrowProcessNumbered"/>
    <dgm:cxn modelId="{BA948546-D29F-3548-B4B8-A6C553B3E523}" type="presParOf" srcId="{D681BDD8-4D76-FE48-B06C-2B68A0DC757D}" destId="{2D00EBA3-4E0B-7D46-A1B9-BFA6915494F6}" srcOrd="1" destOrd="0" presId="urn:microsoft.com/office/officeart/2016/7/layout/LinearArrowProcessNumbered"/>
    <dgm:cxn modelId="{E692A445-E2F4-6E42-9EDB-FD29B895CFC5}" type="presParOf" srcId="{2D00EBA3-4E0B-7D46-A1B9-BFA6915494F6}" destId="{B021553B-ADFE-1E4C-B980-638BE4947C03}" srcOrd="0" destOrd="0" presId="urn:microsoft.com/office/officeart/2016/7/layout/LinearArrowProcessNumbered"/>
    <dgm:cxn modelId="{B58E4D08-5FA9-D243-A350-73D01E156BA2}" type="presParOf" srcId="{2D00EBA3-4E0B-7D46-A1B9-BFA6915494F6}" destId="{EA289657-24F3-4147-BA4D-8E24523CEB75}" srcOrd="1" destOrd="0" presId="urn:microsoft.com/office/officeart/2016/7/layout/LinearArrowProcessNumbered"/>
    <dgm:cxn modelId="{BCA8995C-BE66-6241-8869-FDC363D4B1B7}" type="presParOf" srcId="{2D00EBA3-4E0B-7D46-A1B9-BFA6915494F6}" destId="{0045A282-C254-1B48-AE4C-D80525C91811}" srcOrd="2" destOrd="0" presId="urn:microsoft.com/office/officeart/2016/7/layout/LinearArrowProcessNumbered"/>
    <dgm:cxn modelId="{8190EA82-63D1-D045-9295-BEFC42E94A01}" type="presParOf" srcId="{2D00EBA3-4E0B-7D46-A1B9-BFA6915494F6}" destId="{32DC7819-2D83-7442-A5CC-E441ECA7C6A3}" srcOrd="3" destOrd="0" presId="urn:microsoft.com/office/officeart/2016/7/layout/LinearArrowProcessNumbered"/>
    <dgm:cxn modelId="{558B35FE-B35C-9B41-AF8B-29D3F9B8ACCA}" type="presParOf" srcId="{D681BDD8-4D76-FE48-B06C-2B68A0DC757D}" destId="{66D33E17-9E97-6642-89B6-85C5C62DBC47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EE493D-DDC8-4D46-869F-CD86F51E7DD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A9D7F1A-5E20-4D22-A23D-F2216BEACBFB}">
      <dgm:prSet/>
      <dgm:spPr/>
      <dgm:t>
        <a:bodyPr/>
        <a:lstStyle/>
        <a:p>
          <a:r>
            <a:rPr lang="en-US"/>
            <a:t>Weeks 1–2: Team formation, finalize proposal</a:t>
          </a:r>
        </a:p>
      </dgm:t>
    </dgm:pt>
    <dgm:pt modelId="{635DCCEB-C4F1-44A1-9B90-C7AD31A41508}" type="parTrans" cxnId="{73A19396-F596-4433-8BFC-F3C9C0199A77}">
      <dgm:prSet/>
      <dgm:spPr/>
      <dgm:t>
        <a:bodyPr/>
        <a:lstStyle/>
        <a:p>
          <a:endParaRPr lang="en-US"/>
        </a:p>
      </dgm:t>
    </dgm:pt>
    <dgm:pt modelId="{7596E739-BF60-4B4B-A0FF-A98DBF6E8B6E}" type="sibTrans" cxnId="{73A19396-F596-4433-8BFC-F3C9C0199A77}">
      <dgm:prSet/>
      <dgm:spPr/>
      <dgm:t>
        <a:bodyPr/>
        <a:lstStyle/>
        <a:p>
          <a:endParaRPr lang="en-US"/>
        </a:p>
      </dgm:t>
    </dgm:pt>
    <dgm:pt modelId="{A4FCE5A0-0BA8-4154-BEF8-9E4E2955A01E}">
      <dgm:prSet/>
      <dgm:spPr/>
      <dgm:t>
        <a:bodyPr/>
        <a:lstStyle/>
        <a:p>
          <a:r>
            <a:rPr lang="en-US"/>
            <a:t>Weeks 3–4: Data collection &amp; preprocessing</a:t>
          </a:r>
        </a:p>
      </dgm:t>
    </dgm:pt>
    <dgm:pt modelId="{839B81A6-1F01-43D5-848E-47F5E5673989}" type="parTrans" cxnId="{B5C45DA3-9AD3-448D-A74B-CEFCB11EBFC2}">
      <dgm:prSet/>
      <dgm:spPr/>
      <dgm:t>
        <a:bodyPr/>
        <a:lstStyle/>
        <a:p>
          <a:endParaRPr lang="en-US"/>
        </a:p>
      </dgm:t>
    </dgm:pt>
    <dgm:pt modelId="{2FE48858-AF85-4552-90C8-C4325935BEB9}" type="sibTrans" cxnId="{B5C45DA3-9AD3-448D-A74B-CEFCB11EBFC2}">
      <dgm:prSet/>
      <dgm:spPr/>
      <dgm:t>
        <a:bodyPr/>
        <a:lstStyle/>
        <a:p>
          <a:endParaRPr lang="en-US"/>
        </a:p>
      </dgm:t>
    </dgm:pt>
    <dgm:pt modelId="{A397E7BA-DEAD-49A6-8792-2ED00C3E1C24}">
      <dgm:prSet/>
      <dgm:spPr/>
      <dgm:t>
        <a:bodyPr/>
        <a:lstStyle/>
        <a:p>
          <a:r>
            <a:rPr lang="en-US"/>
            <a:t>Weeks 5–7: Model development</a:t>
          </a:r>
        </a:p>
      </dgm:t>
    </dgm:pt>
    <dgm:pt modelId="{01BF3B11-9647-4F4A-B46B-A61222105C2F}" type="parTrans" cxnId="{CA2AFD73-F536-4C32-AF97-B05E9C16AB5E}">
      <dgm:prSet/>
      <dgm:spPr/>
      <dgm:t>
        <a:bodyPr/>
        <a:lstStyle/>
        <a:p>
          <a:endParaRPr lang="en-US"/>
        </a:p>
      </dgm:t>
    </dgm:pt>
    <dgm:pt modelId="{5BBDADAF-D38D-4FB4-B0E6-A1E4896F026A}" type="sibTrans" cxnId="{CA2AFD73-F536-4C32-AF97-B05E9C16AB5E}">
      <dgm:prSet/>
      <dgm:spPr/>
      <dgm:t>
        <a:bodyPr/>
        <a:lstStyle/>
        <a:p>
          <a:endParaRPr lang="en-US"/>
        </a:p>
      </dgm:t>
    </dgm:pt>
    <dgm:pt modelId="{2FBB548D-704D-432F-880F-7AC739137363}">
      <dgm:prSet/>
      <dgm:spPr/>
      <dgm:t>
        <a:bodyPr/>
        <a:lstStyle/>
        <a:p>
          <a:r>
            <a:rPr lang="en-US"/>
            <a:t>Weeks 8–9: Integration &amp; dashboard building</a:t>
          </a:r>
        </a:p>
      </dgm:t>
    </dgm:pt>
    <dgm:pt modelId="{9413F35A-DEEE-4F8E-A579-6FF81978FF68}" type="parTrans" cxnId="{6DD7AE1C-A588-4E45-B48C-E2E5E8E9628A}">
      <dgm:prSet/>
      <dgm:spPr/>
      <dgm:t>
        <a:bodyPr/>
        <a:lstStyle/>
        <a:p>
          <a:endParaRPr lang="en-US"/>
        </a:p>
      </dgm:t>
    </dgm:pt>
    <dgm:pt modelId="{60E04DE6-C44E-4508-B7ED-B42D4F85168E}" type="sibTrans" cxnId="{6DD7AE1C-A588-4E45-B48C-E2E5E8E9628A}">
      <dgm:prSet/>
      <dgm:spPr/>
      <dgm:t>
        <a:bodyPr/>
        <a:lstStyle/>
        <a:p>
          <a:endParaRPr lang="en-US"/>
        </a:p>
      </dgm:t>
    </dgm:pt>
    <dgm:pt modelId="{DEA3F483-FAF7-472F-90C0-1C4C293E7E5F}">
      <dgm:prSet/>
      <dgm:spPr/>
      <dgm:t>
        <a:bodyPr/>
        <a:lstStyle/>
        <a:p>
          <a:r>
            <a:rPr lang="en-US"/>
            <a:t>Weeks 10–11: Testing &amp; refinement</a:t>
          </a:r>
        </a:p>
      </dgm:t>
    </dgm:pt>
    <dgm:pt modelId="{19BB43D5-E6B0-4809-809F-79E19F65C72F}" type="parTrans" cxnId="{7EC86E34-DD6D-439E-8002-A11C9B9192A6}">
      <dgm:prSet/>
      <dgm:spPr/>
      <dgm:t>
        <a:bodyPr/>
        <a:lstStyle/>
        <a:p>
          <a:endParaRPr lang="en-US"/>
        </a:p>
      </dgm:t>
    </dgm:pt>
    <dgm:pt modelId="{0C270395-D698-4F59-A2C6-A8A00BB2D707}" type="sibTrans" cxnId="{7EC86E34-DD6D-439E-8002-A11C9B9192A6}">
      <dgm:prSet/>
      <dgm:spPr/>
      <dgm:t>
        <a:bodyPr/>
        <a:lstStyle/>
        <a:p>
          <a:endParaRPr lang="en-US"/>
        </a:p>
      </dgm:t>
    </dgm:pt>
    <dgm:pt modelId="{D0E5F3B7-4124-4CAF-8E53-84705817EE1B}">
      <dgm:prSet/>
      <dgm:spPr/>
      <dgm:t>
        <a:bodyPr/>
        <a:lstStyle/>
        <a:p>
          <a:r>
            <a:rPr lang="en-US"/>
            <a:t>Week 12: Final submission (Dec 6, 2025)</a:t>
          </a:r>
        </a:p>
      </dgm:t>
    </dgm:pt>
    <dgm:pt modelId="{DB5ABC3B-86F2-4CA7-9FAA-B603AF0B2EE4}" type="parTrans" cxnId="{C581B5C7-C43C-49BE-868A-45C2C4A8764E}">
      <dgm:prSet/>
      <dgm:spPr/>
      <dgm:t>
        <a:bodyPr/>
        <a:lstStyle/>
        <a:p>
          <a:endParaRPr lang="en-US"/>
        </a:p>
      </dgm:t>
    </dgm:pt>
    <dgm:pt modelId="{3FAC894F-43F4-47A6-915C-F1A04D47BEE2}" type="sibTrans" cxnId="{C581B5C7-C43C-49BE-868A-45C2C4A8764E}">
      <dgm:prSet/>
      <dgm:spPr/>
      <dgm:t>
        <a:bodyPr/>
        <a:lstStyle/>
        <a:p>
          <a:endParaRPr lang="en-US"/>
        </a:p>
      </dgm:t>
    </dgm:pt>
    <dgm:pt modelId="{6A8E6CE7-351C-4CE3-BF00-394DD8CF45C5}" type="pres">
      <dgm:prSet presAssocID="{FDEE493D-DDC8-4D46-869F-CD86F51E7DD9}" presName="root" presStyleCnt="0">
        <dgm:presLayoutVars>
          <dgm:dir/>
          <dgm:resizeHandles val="exact"/>
        </dgm:presLayoutVars>
      </dgm:prSet>
      <dgm:spPr/>
    </dgm:pt>
    <dgm:pt modelId="{392D04A9-43EA-4900-BFF2-9F58F0286867}" type="pres">
      <dgm:prSet presAssocID="{2A9D7F1A-5E20-4D22-A23D-F2216BEACBFB}" presName="compNode" presStyleCnt="0"/>
      <dgm:spPr/>
    </dgm:pt>
    <dgm:pt modelId="{7C0D4CE4-6EFA-48A0-905A-60ED0930A3B6}" type="pres">
      <dgm:prSet presAssocID="{2A9D7F1A-5E20-4D22-A23D-F2216BEACBFB}" presName="bgRect" presStyleLbl="bgShp" presStyleIdx="0" presStyleCnt="6"/>
      <dgm:spPr/>
    </dgm:pt>
    <dgm:pt modelId="{26912213-C5E7-4E0B-A325-BAC65126A01A}" type="pres">
      <dgm:prSet presAssocID="{2A9D7F1A-5E20-4D22-A23D-F2216BEACBF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AAD9472F-6036-4341-90B8-0305D165E696}" type="pres">
      <dgm:prSet presAssocID="{2A9D7F1A-5E20-4D22-A23D-F2216BEACBFB}" presName="spaceRect" presStyleCnt="0"/>
      <dgm:spPr/>
    </dgm:pt>
    <dgm:pt modelId="{8F6751CF-8E54-4435-83BB-DB4231BE671E}" type="pres">
      <dgm:prSet presAssocID="{2A9D7F1A-5E20-4D22-A23D-F2216BEACBFB}" presName="parTx" presStyleLbl="revTx" presStyleIdx="0" presStyleCnt="6">
        <dgm:presLayoutVars>
          <dgm:chMax val="0"/>
          <dgm:chPref val="0"/>
        </dgm:presLayoutVars>
      </dgm:prSet>
      <dgm:spPr/>
    </dgm:pt>
    <dgm:pt modelId="{3ECFE36B-88BD-4E38-9120-77DF958EF15C}" type="pres">
      <dgm:prSet presAssocID="{7596E739-BF60-4B4B-A0FF-A98DBF6E8B6E}" presName="sibTrans" presStyleCnt="0"/>
      <dgm:spPr/>
    </dgm:pt>
    <dgm:pt modelId="{9F4AC118-1AE0-41B4-87BE-39F5AC07D6A4}" type="pres">
      <dgm:prSet presAssocID="{A4FCE5A0-0BA8-4154-BEF8-9E4E2955A01E}" presName="compNode" presStyleCnt="0"/>
      <dgm:spPr/>
    </dgm:pt>
    <dgm:pt modelId="{7D9531F9-4D8A-4AF0-B1B8-35132ED4A9BD}" type="pres">
      <dgm:prSet presAssocID="{A4FCE5A0-0BA8-4154-BEF8-9E4E2955A01E}" presName="bgRect" presStyleLbl="bgShp" presStyleIdx="1" presStyleCnt="6"/>
      <dgm:spPr/>
    </dgm:pt>
    <dgm:pt modelId="{42A600C5-2F35-4F4F-AA9A-442E9F945244}" type="pres">
      <dgm:prSet presAssocID="{A4FCE5A0-0BA8-4154-BEF8-9E4E2955A01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B27014C6-65F6-48DD-AFA0-B855A5B957F6}" type="pres">
      <dgm:prSet presAssocID="{A4FCE5A0-0BA8-4154-BEF8-9E4E2955A01E}" presName="spaceRect" presStyleCnt="0"/>
      <dgm:spPr/>
    </dgm:pt>
    <dgm:pt modelId="{F7DC890C-13AF-4FA0-8244-A08F65955FA2}" type="pres">
      <dgm:prSet presAssocID="{A4FCE5A0-0BA8-4154-BEF8-9E4E2955A01E}" presName="parTx" presStyleLbl="revTx" presStyleIdx="1" presStyleCnt="6">
        <dgm:presLayoutVars>
          <dgm:chMax val="0"/>
          <dgm:chPref val="0"/>
        </dgm:presLayoutVars>
      </dgm:prSet>
      <dgm:spPr/>
    </dgm:pt>
    <dgm:pt modelId="{7277C72E-7399-43ED-9448-5A3B70A3C669}" type="pres">
      <dgm:prSet presAssocID="{2FE48858-AF85-4552-90C8-C4325935BEB9}" presName="sibTrans" presStyleCnt="0"/>
      <dgm:spPr/>
    </dgm:pt>
    <dgm:pt modelId="{33705AD4-77E5-4F2D-AF9A-6042785544DD}" type="pres">
      <dgm:prSet presAssocID="{A397E7BA-DEAD-49A6-8792-2ED00C3E1C24}" presName="compNode" presStyleCnt="0"/>
      <dgm:spPr/>
    </dgm:pt>
    <dgm:pt modelId="{E6CF5754-4265-44F9-B4CC-B202C6A355EC}" type="pres">
      <dgm:prSet presAssocID="{A397E7BA-DEAD-49A6-8792-2ED00C3E1C24}" presName="bgRect" presStyleLbl="bgShp" presStyleIdx="2" presStyleCnt="6"/>
      <dgm:spPr/>
    </dgm:pt>
    <dgm:pt modelId="{354364FB-9585-4915-ADDA-4F7C6B10270D}" type="pres">
      <dgm:prSet presAssocID="{A397E7BA-DEAD-49A6-8792-2ED00C3E1C2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5F50DDB4-95A6-4DD3-94C0-5414F9B40A0E}" type="pres">
      <dgm:prSet presAssocID="{A397E7BA-DEAD-49A6-8792-2ED00C3E1C24}" presName="spaceRect" presStyleCnt="0"/>
      <dgm:spPr/>
    </dgm:pt>
    <dgm:pt modelId="{5E3665B6-F6C9-405D-8224-BF6597EBFA6D}" type="pres">
      <dgm:prSet presAssocID="{A397E7BA-DEAD-49A6-8792-2ED00C3E1C24}" presName="parTx" presStyleLbl="revTx" presStyleIdx="2" presStyleCnt="6">
        <dgm:presLayoutVars>
          <dgm:chMax val="0"/>
          <dgm:chPref val="0"/>
        </dgm:presLayoutVars>
      </dgm:prSet>
      <dgm:spPr/>
    </dgm:pt>
    <dgm:pt modelId="{9AE3E115-8F84-44B4-8939-AF17AC81D880}" type="pres">
      <dgm:prSet presAssocID="{5BBDADAF-D38D-4FB4-B0E6-A1E4896F026A}" presName="sibTrans" presStyleCnt="0"/>
      <dgm:spPr/>
    </dgm:pt>
    <dgm:pt modelId="{C0993E8F-CC4F-45B1-9443-BDC9D6A9403C}" type="pres">
      <dgm:prSet presAssocID="{2FBB548D-704D-432F-880F-7AC739137363}" presName="compNode" presStyleCnt="0"/>
      <dgm:spPr/>
    </dgm:pt>
    <dgm:pt modelId="{9B3932A3-6A23-4815-9FE2-FE224F204F4C}" type="pres">
      <dgm:prSet presAssocID="{2FBB548D-704D-432F-880F-7AC739137363}" presName="bgRect" presStyleLbl="bgShp" presStyleIdx="3" presStyleCnt="6"/>
      <dgm:spPr/>
    </dgm:pt>
    <dgm:pt modelId="{276CB318-A1D6-4FED-A1E1-44DFF4E81D7B}" type="pres">
      <dgm:prSet presAssocID="{2FBB548D-704D-432F-880F-7AC73913736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C56E158-DD86-4E07-B347-9D845860ECE7}" type="pres">
      <dgm:prSet presAssocID="{2FBB548D-704D-432F-880F-7AC739137363}" presName="spaceRect" presStyleCnt="0"/>
      <dgm:spPr/>
    </dgm:pt>
    <dgm:pt modelId="{AD45C153-CAAD-4CE7-9FDC-2AD78864080A}" type="pres">
      <dgm:prSet presAssocID="{2FBB548D-704D-432F-880F-7AC739137363}" presName="parTx" presStyleLbl="revTx" presStyleIdx="3" presStyleCnt="6">
        <dgm:presLayoutVars>
          <dgm:chMax val="0"/>
          <dgm:chPref val="0"/>
        </dgm:presLayoutVars>
      </dgm:prSet>
      <dgm:spPr/>
    </dgm:pt>
    <dgm:pt modelId="{91EC6FA5-05AC-40F2-80F3-0DF5B1D14E21}" type="pres">
      <dgm:prSet presAssocID="{60E04DE6-C44E-4508-B7ED-B42D4F85168E}" presName="sibTrans" presStyleCnt="0"/>
      <dgm:spPr/>
    </dgm:pt>
    <dgm:pt modelId="{6AAF4789-5511-4459-97E0-E4133E923A03}" type="pres">
      <dgm:prSet presAssocID="{DEA3F483-FAF7-472F-90C0-1C4C293E7E5F}" presName="compNode" presStyleCnt="0"/>
      <dgm:spPr/>
    </dgm:pt>
    <dgm:pt modelId="{FA90529F-0E76-4D9E-8512-9DA7D8776B24}" type="pres">
      <dgm:prSet presAssocID="{DEA3F483-FAF7-472F-90C0-1C4C293E7E5F}" presName="bgRect" presStyleLbl="bgShp" presStyleIdx="4" presStyleCnt="6"/>
      <dgm:spPr/>
    </dgm:pt>
    <dgm:pt modelId="{83390A3F-A9AE-485A-AF59-75960C15D1AB}" type="pres">
      <dgm:prSet presAssocID="{DEA3F483-FAF7-472F-90C0-1C4C293E7E5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AD2CB8B4-09F2-4D61-AC36-5FD47DFE593F}" type="pres">
      <dgm:prSet presAssocID="{DEA3F483-FAF7-472F-90C0-1C4C293E7E5F}" presName="spaceRect" presStyleCnt="0"/>
      <dgm:spPr/>
    </dgm:pt>
    <dgm:pt modelId="{368D35BF-538B-458E-85A9-6B7B9CE0E982}" type="pres">
      <dgm:prSet presAssocID="{DEA3F483-FAF7-472F-90C0-1C4C293E7E5F}" presName="parTx" presStyleLbl="revTx" presStyleIdx="4" presStyleCnt="6">
        <dgm:presLayoutVars>
          <dgm:chMax val="0"/>
          <dgm:chPref val="0"/>
        </dgm:presLayoutVars>
      </dgm:prSet>
      <dgm:spPr/>
    </dgm:pt>
    <dgm:pt modelId="{D99650B5-013B-4850-8134-F80241E3ACF6}" type="pres">
      <dgm:prSet presAssocID="{0C270395-D698-4F59-A2C6-A8A00BB2D707}" presName="sibTrans" presStyleCnt="0"/>
      <dgm:spPr/>
    </dgm:pt>
    <dgm:pt modelId="{7A9438BA-9916-4EB1-B5DB-090B8CE30160}" type="pres">
      <dgm:prSet presAssocID="{D0E5F3B7-4124-4CAF-8E53-84705817EE1B}" presName="compNode" presStyleCnt="0"/>
      <dgm:spPr/>
    </dgm:pt>
    <dgm:pt modelId="{7808ED22-E103-414A-AE7B-6BA0E4370CF9}" type="pres">
      <dgm:prSet presAssocID="{D0E5F3B7-4124-4CAF-8E53-84705817EE1B}" presName="bgRect" presStyleLbl="bgShp" presStyleIdx="5" presStyleCnt="6"/>
      <dgm:spPr/>
    </dgm:pt>
    <dgm:pt modelId="{03FB303A-6F11-4F50-B657-BCACC7EBEEF1}" type="pres">
      <dgm:prSet presAssocID="{D0E5F3B7-4124-4CAF-8E53-84705817EE1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Hand with Plant"/>
        </a:ext>
      </dgm:extLst>
    </dgm:pt>
    <dgm:pt modelId="{AF28852F-982E-4C27-9D5B-FD8C786270BE}" type="pres">
      <dgm:prSet presAssocID="{D0E5F3B7-4124-4CAF-8E53-84705817EE1B}" presName="spaceRect" presStyleCnt="0"/>
      <dgm:spPr/>
    </dgm:pt>
    <dgm:pt modelId="{7E3471EA-4487-4848-AE80-3CA84488D8E9}" type="pres">
      <dgm:prSet presAssocID="{D0E5F3B7-4124-4CAF-8E53-84705817EE1B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2950F408-6AD6-4FEA-8420-1963BA7BC3AA}" type="presOf" srcId="{A397E7BA-DEAD-49A6-8792-2ED00C3E1C24}" destId="{5E3665B6-F6C9-405D-8224-BF6597EBFA6D}" srcOrd="0" destOrd="0" presId="urn:microsoft.com/office/officeart/2018/2/layout/IconVerticalSolidList"/>
    <dgm:cxn modelId="{6278070D-6A82-4E5C-9C11-0371BF30F2B1}" type="presOf" srcId="{D0E5F3B7-4124-4CAF-8E53-84705817EE1B}" destId="{7E3471EA-4487-4848-AE80-3CA84488D8E9}" srcOrd="0" destOrd="0" presId="urn:microsoft.com/office/officeart/2018/2/layout/IconVerticalSolidList"/>
    <dgm:cxn modelId="{48D48F17-B452-495C-BE97-3893906A6135}" type="presOf" srcId="{2FBB548D-704D-432F-880F-7AC739137363}" destId="{AD45C153-CAAD-4CE7-9FDC-2AD78864080A}" srcOrd="0" destOrd="0" presId="urn:microsoft.com/office/officeart/2018/2/layout/IconVerticalSolidList"/>
    <dgm:cxn modelId="{6DD7AE1C-A588-4E45-B48C-E2E5E8E9628A}" srcId="{FDEE493D-DDC8-4D46-869F-CD86F51E7DD9}" destId="{2FBB548D-704D-432F-880F-7AC739137363}" srcOrd="3" destOrd="0" parTransId="{9413F35A-DEEE-4F8E-A579-6FF81978FF68}" sibTransId="{60E04DE6-C44E-4508-B7ED-B42D4F85168E}"/>
    <dgm:cxn modelId="{7EC86E34-DD6D-439E-8002-A11C9B9192A6}" srcId="{FDEE493D-DDC8-4D46-869F-CD86F51E7DD9}" destId="{DEA3F483-FAF7-472F-90C0-1C4C293E7E5F}" srcOrd="4" destOrd="0" parTransId="{19BB43D5-E6B0-4809-809F-79E19F65C72F}" sibTransId="{0C270395-D698-4F59-A2C6-A8A00BB2D707}"/>
    <dgm:cxn modelId="{CA2AFD73-F536-4C32-AF97-B05E9C16AB5E}" srcId="{FDEE493D-DDC8-4D46-869F-CD86F51E7DD9}" destId="{A397E7BA-DEAD-49A6-8792-2ED00C3E1C24}" srcOrd="2" destOrd="0" parTransId="{01BF3B11-9647-4F4A-B46B-A61222105C2F}" sibTransId="{5BBDADAF-D38D-4FB4-B0E6-A1E4896F026A}"/>
    <dgm:cxn modelId="{0E205D7D-96DC-4C89-9545-8162B4C880F2}" type="presOf" srcId="{2A9D7F1A-5E20-4D22-A23D-F2216BEACBFB}" destId="{8F6751CF-8E54-4435-83BB-DB4231BE671E}" srcOrd="0" destOrd="0" presId="urn:microsoft.com/office/officeart/2018/2/layout/IconVerticalSolidList"/>
    <dgm:cxn modelId="{E7026885-2067-40BD-8A9A-283FB32C5E4E}" type="presOf" srcId="{DEA3F483-FAF7-472F-90C0-1C4C293E7E5F}" destId="{368D35BF-538B-458E-85A9-6B7B9CE0E982}" srcOrd="0" destOrd="0" presId="urn:microsoft.com/office/officeart/2018/2/layout/IconVerticalSolidList"/>
    <dgm:cxn modelId="{73A19396-F596-4433-8BFC-F3C9C0199A77}" srcId="{FDEE493D-DDC8-4D46-869F-CD86F51E7DD9}" destId="{2A9D7F1A-5E20-4D22-A23D-F2216BEACBFB}" srcOrd="0" destOrd="0" parTransId="{635DCCEB-C4F1-44A1-9B90-C7AD31A41508}" sibTransId="{7596E739-BF60-4B4B-A0FF-A98DBF6E8B6E}"/>
    <dgm:cxn modelId="{28008D99-57CD-47E7-A827-294E28D90382}" type="presOf" srcId="{A4FCE5A0-0BA8-4154-BEF8-9E4E2955A01E}" destId="{F7DC890C-13AF-4FA0-8244-A08F65955FA2}" srcOrd="0" destOrd="0" presId="urn:microsoft.com/office/officeart/2018/2/layout/IconVerticalSolidList"/>
    <dgm:cxn modelId="{B5C45DA3-9AD3-448D-A74B-CEFCB11EBFC2}" srcId="{FDEE493D-DDC8-4D46-869F-CD86F51E7DD9}" destId="{A4FCE5A0-0BA8-4154-BEF8-9E4E2955A01E}" srcOrd="1" destOrd="0" parTransId="{839B81A6-1F01-43D5-848E-47F5E5673989}" sibTransId="{2FE48858-AF85-4552-90C8-C4325935BEB9}"/>
    <dgm:cxn modelId="{B1D8DFAD-A6B9-4604-A3CF-8A8D020823C1}" type="presOf" srcId="{FDEE493D-DDC8-4D46-869F-CD86F51E7DD9}" destId="{6A8E6CE7-351C-4CE3-BF00-394DD8CF45C5}" srcOrd="0" destOrd="0" presId="urn:microsoft.com/office/officeart/2018/2/layout/IconVerticalSolidList"/>
    <dgm:cxn modelId="{C581B5C7-C43C-49BE-868A-45C2C4A8764E}" srcId="{FDEE493D-DDC8-4D46-869F-CD86F51E7DD9}" destId="{D0E5F3B7-4124-4CAF-8E53-84705817EE1B}" srcOrd="5" destOrd="0" parTransId="{DB5ABC3B-86F2-4CA7-9FAA-B603AF0B2EE4}" sibTransId="{3FAC894F-43F4-47A6-915C-F1A04D47BEE2}"/>
    <dgm:cxn modelId="{C76FCB28-7D16-40DE-8EA7-ED7D7C01DD34}" type="presParOf" srcId="{6A8E6CE7-351C-4CE3-BF00-394DD8CF45C5}" destId="{392D04A9-43EA-4900-BFF2-9F58F0286867}" srcOrd="0" destOrd="0" presId="urn:microsoft.com/office/officeart/2018/2/layout/IconVerticalSolidList"/>
    <dgm:cxn modelId="{65D3F485-14C9-4343-BBA5-9EF7689DFE3F}" type="presParOf" srcId="{392D04A9-43EA-4900-BFF2-9F58F0286867}" destId="{7C0D4CE4-6EFA-48A0-905A-60ED0930A3B6}" srcOrd="0" destOrd="0" presId="urn:microsoft.com/office/officeart/2018/2/layout/IconVerticalSolidList"/>
    <dgm:cxn modelId="{94093EC5-E3BF-4D2F-A6A9-792D82CB4274}" type="presParOf" srcId="{392D04A9-43EA-4900-BFF2-9F58F0286867}" destId="{26912213-C5E7-4E0B-A325-BAC65126A01A}" srcOrd="1" destOrd="0" presId="urn:microsoft.com/office/officeart/2018/2/layout/IconVerticalSolidList"/>
    <dgm:cxn modelId="{9260047C-5555-47AD-9137-4A232FB7D425}" type="presParOf" srcId="{392D04A9-43EA-4900-BFF2-9F58F0286867}" destId="{AAD9472F-6036-4341-90B8-0305D165E696}" srcOrd="2" destOrd="0" presId="urn:microsoft.com/office/officeart/2018/2/layout/IconVerticalSolidList"/>
    <dgm:cxn modelId="{ABEE51B6-6549-4FFB-89FB-5A0AE4568E47}" type="presParOf" srcId="{392D04A9-43EA-4900-BFF2-9F58F0286867}" destId="{8F6751CF-8E54-4435-83BB-DB4231BE671E}" srcOrd="3" destOrd="0" presId="urn:microsoft.com/office/officeart/2018/2/layout/IconVerticalSolidList"/>
    <dgm:cxn modelId="{FA685BBF-37D0-41D0-B404-1BEF4875BA58}" type="presParOf" srcId="{6A8E6CE7-351C-4CE3-BF00-394DD8CF45C5}" destId="{3ECFE36B-88BD-4E38-9120-77DF958EF15C}" srcOrd="1" destOrd="0" presId="urn:microsoft.com/office/officeart/2018/2/layout/IconVerticalSolidList"/>
    <dgm:cxn modelId="{F01DB136-DF4D-4479-83E1-74738FA9B1DD}" type="presParOf" srcId="{6A8E6CE7-351C-4CE3-BF00-394DD8CF45C5}" destId="{9F4AC118-1AE0-41B4-87BE-39F5AC07D6A4}" srcOrd="2" destOrd="0" presId="urn:microsoft.com/office/officeart/2018/2/layout/IconVerticalSolidList"/>
    <dgm:cxn modelId="{02AF9CDE-BB86-40A0-80AF-70E3E8AD5529}" type="presParOf" srcId="{9F4AC118-1AE0-41B4-87BE-39F5AC07D6A4}" destId="{7D9531F9-4D8A-4AF0-B1B8-35132ED4A9BD}" srcOrd="0" destOrd="0" presId="urn:microsoft.com/office/officeart/2018/2/layout/IconVerticalSolidList"/>
    <dgm:cxn modelId="{06386870-69D5-4C08-A396-65FA4D943965}" type="presParOf" srcId="{9F4AC118-1AE0-41B4-87BE-39F5AC07D6A4}" destId="{42A600C5-2F35-4F4F-AA9A-442E9F945244}" srcOrd="1" destOrd="0" presId="urn:microsoft.com/office/officeart/2018/2/layout/IconVerticalSolidList"/>
    <dgm:cxn modelId="{88BE2BB8-1E0E-42F3-9DE0-9F6350B97827}" type="presParOf" srcId="{9F4AC118-1AE0-41B4-87BE-39F5AC07D6A4}" destId="{B27014C6-65F6-48DD-AFA0-B855A5B957F6}" srcOrd="2" destOrd="0" presId="urn:microsoft.com/office/officeart/2018/2/layout/IconVerticalSolidList"/>
    <dgm:cxn modelId="{07DDFCBC-4854-4826-970A-7372341D4CBA}" type="presParOf" srcId="{9F4AC118-1AE0-41B4-87BE-39F5AC07D6A4}" destId="{F7DC890C-13AF-4FA0-8244-A08F65955FA2}" srcOrd="3" destOrd="0" presId="urn:microsoft.com/office/officeart/2018/2/layout/IconVerticalSolidList"/>
    <dgm:cxn modelId="{254E060C-D8E4-4DBB-89B6-4FC339BEA826}" type="presParOf" srcId="{6A8E6CE7-351C-4CE3-BF00-394DD8CF45C5}" destId="{7277C72E-7399-43ED-9448-5A3B70A3C669}" srcOrd="3" destOrd="0" presId="urn:microsoft.com/office/officeart/2018/2/layout/IconVerticalSolidList"/>
    <dgm:cxn modelId="{BF732267-783C-4FD0-826F-16DD71276385}" type="presParOf" srcId="{6A8E6CE7-351C-4CE3-BF00-394DD8CF45C5}" destId="{33705AD4-77E5-4F2D-AF9A-6042785544DD}" srcOrd="4" destOrd="0" presId="urn:microsoft.com/office/officeart/2018/2/layout/IconVerticalSolidList"/>
    <dgm:cxn modelId="{315C9ECB-94A4-424E-884B-4B54170F3D63}" type="presParOf" srcId="{33705AD4-77E5-4F2D-AF9A-6042785544DD}" destId="{E6CF5754-4265-44F9-B4CC-B202C6A355EC}" srcOrd="0" destOrd="0" presId="urn:microsoft.com/office/officeart/2018/2/layout/IconVerticalSolidList"/>
    <dgm:cxn modelId="{F69E40E3-53D7-416B-96F3-A705DF4C032D}" type="presParOf" srcId="{33705AD4-77E5-4F2D-AF9A-6042785544DD}" destId="{354364FB-9585-4915-ADDA-4F7C6B10270D}" srcOrd="1" destOrd="0" presId="urn:microsoft.com/office/officeart/2018/2/layout/IconVerticalSolidList"/>
    <dgm:cxn modelId="{10756EE6-AC75-4CFE-B403-DDBFC983D3B6}" type="presParOf" srcId="{33705AD4-77E5-4F2D-AF9A-6042785544DD}" destId="{5F50DDB4-95A6-4DD3-94C0-5414F9B40A0E}" srcOrd="2" destOrd="0" presId="urn:microsoft.com/office/officeart/2018/2/layout/IconVerticalSolidList"/>
    <dgm:cxn modelId="{91ED1883-34B8-4BD1-A859-F3159ECB9D5F}" type="presParOf" srcId="{33705AD4-77E5-4F2D-AF9A-6042785544DD}" destId="{5E3665B6-F6C9-405D-8224-BF6597EBFA6D}" srcOrd="3" destOrd="0" presId="urn:microsoft.com/office/officeart/2018/2/layout/IconVerticalSolidList"/>
    <dgm:cxn modelId="{CDCEE0F7-EE95-419D-8449-7056FADA07F3}" type="presParOf" srcId="{6A8E6CE7-351C-4CE3-BF00-394DD8CF45C5}" destId="{9AE3E115-8F84-44B4-8939-AF17AC81D880}" srcOrd="5" destOrd="0" presId="urn:microsoft.com/office/officeart/2018/2/layout/IconVerticalSolidList"/>
    <dgm:cxn modelId="{AD82F493-322F-40CA-80FA-0DE9248DA91D}" type="presParOf" srcId="{6A8E6CE7-351C-4CE3-BF00-394DD8CF45C5}" destId="{C0993E8F-CC4F-45B1-9443-BDC9D6A9403C}" srcOrd="6" destOrd="0" presId="urn:microsoft.com/office/officeart/2018/2/layout/IconVerticalSolidList"/>
    <dgm:cxn modelId="{DA701C85-0907-4569-B26D-4242F32C11CC}" type="presParOf" srcId="{C0993E8F-CC4F-45B1-9443-BDC9D6A9403C}" destId="{9B3932A3-6A23-4815-9FE2-FE224F204F4C}" srcOrd="0" destOrd="0" presId="urn:microsoft.com/office/officeart/2018/2/layout/IconVerticalSolidList"/>
    <dgm:cxn modelId="{B95D1465-3207-4262-9D87-3A8D61C4EE49}" type="presParOf" srcId="{C0993E8F-CC4F-45B1-9443-BDC9D6A9403C}" destId="{276CB318-A1D6-4FED-A1E1-44DFF4E81D7B}" srcOrd="1" destOrd="0" presId="urn:microsoft.com/office/officeart/2018/2/layout/IconVerticalSolidList"/>
    <dgm:cxn modelId="{F0F0B781-B825-4D34-9016-ABF7286B748D}" type="presParOf" srcId="{C0993E8F-CC4F-45B1-9443-BDC9D6A9403C}" destId="{0C56E158-DD86-4E07-B347-9D845860ECE7}" srcOrd="2" destOrd="0" presId="urn:microsoft.com/office/officeart/2018/2/layout/IconVerticalSolidList"/>
    <dgm:cxn modelId="{B3B302B0-B414-45ED-9A28-E263F1068CF9}" type="presParOf" srcId="{C0993E8F-CC4F-45B1-9443-BDC9D6A9403C}" destId="{AD45C153-CAAD-4CE7-9FDC-2AD78864080A}" srcOrd="3" destOrd="0" presId="urn:microsoft.com/office/officeart/2018/2/layout/IconVerticalSolidList"/>
    <dgm:cxn modelId="{B512B6F0-4DF5-4FD1-BFD6-FC7DD6A676AE}" type="presParOf" srcId="{6A8E6CE7-351C-4CE3-BF00-394DD8CF45C5}" destId="{91EC6FA5-05AC-40F2-80F3-0DF5B1D14E21}" srcOrd="7" destOrd="0" presId="urn:microsoft.com/office/officeart/2018/2/layout/IconVerticalSolidList"/>
    <dgm:cxn modelId="{755F62AA-2161-4507-8DB5-C342A983DD38}" type="presParOf" srcId="{6A8E6CE7-351C-4CE3-BF00-394DD8CF45C5}" destId="{6AAF4789-5511-4459-97E0-E4133E923A03}" srcOrd="8" destOrd="0" presId="urn:microsoft.com/office/officeart/2018/2/layout/IconVerticalSolidList"/>
    <dgm:cxn modelId="{3B190FC5-677E-4E0B-8FB0-87E49A1F1150}" type="presParOf" srcId="{6AAF4789-5511-4459-97E0-E4133E923A03}" destId="{FA90529F-0E76-4D9E-8512-9DA7D8776B24}" srcOrd="0" destOrd="0" presId="urn:microsoft.com/office/officeart/2018/2/layout/IconVerticalSolidList"/>
    <dgm:cxn modelId="{13E0E41B-7689-4CB3-AFC8-14FAF1BB053A}" type="presParOf" srcId="{6AAF4789-5511-4459-97E0-E4133E923A03}" destId="{83390A3F-A9AE-485A-AF59-75960C15D1AB}" srcOrd="1" destOrd="0" presId="urn:microsoft.com/office/officeart/2018/2/layout/IconVerticalSolidList"/>
    <dgm:cxn modelId="{A62ED553-2B2E-42D2-A245-86CA810F0A52}" type="presParOf" srcId="{6AAF4789-5511-4459-97E0-E4133E923A03}" destId="{AD2CB8B4-09F2-4D61-AC36-5FD47DFE593F}" srcOrd="2" destOrd="0" presId="urn:microsoft.com/office/officeart/2018/2/layout/IconVerticalSolidList"/>
    <dgm:cxn modelId="{B1959AA7-77D9-40EC-95EE-AEB1E3FE232F}" type="presParOf" srcId="{6AAF4789-5511-4459-97E0-E4133E923A03}" destId="{368D35BF-538B-458E-85A9-6B7B9CE0E982}" srcOrd="3" destOrd="0" presId="urn:microsoft.com/office/officeart/2018/2/layout/IconVerticalSolidList"/>
    <dgm:cxn modelId="{1C7B7993-173B-4841-A0AB-65345EEA3A7E}" type="presParOf" srcId="{6A8E6CE7-351C-4CE3-BF00-394DD8CF45C5}" destId="{D99650B5-013B-4850-8134-F80241E3ACF6}" srcOrd="9" destOrd="0" presId="urn:microsoft.com/office/officeart/2018/2/layout/IconVerticalSolidList"/>
    <dgm:cxn modelId="{FCFBC9F7-9A68-4BA0-BA30-7EC7618C8AAC}" type="presParOf" srcId="{6A8E6CE7-351C-4CE3-BF00-394DD8CF45C5}" destId="{7A9438BA-9916-4EB1-B5DB-090B8CE30160}" srcOrd="10" destOrd="0" presId="urn:microsoft.com/office/officeart/2018/2/layout/IconVerticalSolidList"/>
    <dgm:cxn modelId="{C195546B-E159-41D9-AAB5-B72A869351D9}" type="presParOf" srcId="{7A9438BA-9916-4EB1-B5DB-090B8CE30160}" destId="{7808ED22-E103-414A-AE7B-6BA0E4370CF9}" srcOrd="0" destOrd="0" presId="urn:microsoft.com/office/officeart/2018/2/layout/IconVerticalSolidList"/>
    <dgm:cxn modelId="{3D75E88D-8878-43CC-91FC-78AF73A6511E}" type="presParOf" srcId="{7A9438BA-9916-4EB1-B5DB-090B8CE30160}" destId="{03FB303A-6F11-4F50-B657-BCACC7EBEEF1}" srcOrd="1" destOrd="0" presId="urn:microsoft.com/office/officeart/2018/2/layout/IconVerticalSolidList"/>
    <dgm:cxn modelId="{C2B94D6D-E219-4519-901B-CB8EF4A58AD7}" type="presParOf" srcId="{7A9438BA-9916-4EB1-B5DB-090B8CE30160}" destId="{AF28852F-982E-4C27-9D5B-FD8C786270BE}" srcOrd="2" destOrd="0" presId="urn:microsoft.com/office/officeart/2018/2/layout/IconVerticalSolidList"/>
    <dgm:cxn modelId="{F06457EE-0986-43DE-8C0F-F5295C77B053}" type="presParOf" srcId="{7A9438BA-9916-4EB1-B5DB-090B8CE30160}" destId="{7E3471EA-4487-4848-AE80-3CA84488D8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495B10-0D24-4B6C-A19C-F9ACB837249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D8336EB-323D-4EB7-91DC-87A6AB59F6D8}">
      <dgm:prSet/>
      <dgm:spPr/>
      <dgm:t>
        <a:bodyPr/>
        <a:lstStyle/>
        <a:p>
          <a:r>
            <a:rPr lang="en-US"/>
            <a:t>Forecasting accuracy → RMSE/MAE</a:t>
          </a:r>
        </a:p>
      </dgm:t>
    </dgm:pt>
    <dgm:pt modelId="{76C52234-8BFF-4CA8-BF49-17FC65CA6260}" type="parTrans" cxnId="{EC8D283A-543A-43B4-BFC9-CFEA81ED964B}">
      <dgm:prSet/>
      <dgm:spPr/>
      <dgm:t>
        <a:bodyPr/>
        <a:lstStyle/>
        <a:p>
          <a:endParaRPr lang="en-US"/>
        </a:p>
      </dgm:t>
    </dgm:pt>
    <dgm:pt modelId="{135A0986-6230-4ED8-BBDC-DBFCFA0E5F81}" type="sibTrans" cxnId="{EC8D283A-543A-43B4-BFC9-CFEA81ED964B}">
      <dgm:prSet/>
      <dgm:spPr/>
      <dgm:t>
        <a:bodyPr/>
        <a:lstStyle/>
        <a:p>
          <a:endParaRPr lang="en-US"/>
        </a:p>
      </dgm:t>
    </dgm:pt>
    <dgm:pt modelId="{FE27BBFC-9732-4055-83EF-86ACBA0AA892}">
      <dgm:prSet/>
      <dgm:spPr/>
      <dgm:t>
        <a:bodyPr/>
        <a:lstStyle/>
        <a:p>
          <a:r>
            <a:rPr lang="en-US" dirty="0"/>
            <a:t>Recommendation quality → </a:t>
          </a:r>
          <a:r>
            <a:rPr lang="en-US" dirty="0" err="1"/>
            <a:t>Precision@K</a:t>
          </a:r>
          <a:r>
            <a:rPr lang="en-US" dirty="0"/>
            <a:t>, Recommended items </a:t>
          </a:r>
          <a:r>
            <a:rPr lang="en-US" dirty="0" err="1"/>
            <a:t>Recall@K</a:t>
          </a:r>
          <a:r>
            <a:rPr lang="en-US" dirty="0"/>
            <a:t> (relevant items that should have been recommended)</a:t>
          </a:r>
        </a:p>
      </dgm:t>
    </dgm:pt>
    <dgm:pt modelId="{759066C4-5BA7-4716-9741-827974C03D1C}" type="parTrans" cxnId="{19A3A006-9484-47F8-8EB1-D811D09B90C7}">
      <dgm:prSet/>
      <dgm:spPr/>
      <dgm:t>
        <a:bodyPr/>
        <a:lstStyle/>
        <a:p>
          <a:endParaRPr lang="en-US"/>
        </a:p>
      </dgm:t>
    </dgm:pt>
    <dgm:pt modelId="{51C87E7B-B58F-489D-8B80-2BB34EEABA58}" type="sibTrans" cxnId="{19A3A006-9484-47F8-8EB1-D811D09B90C7}">
      <dgm:prSet/>
      <dgm:spPr/>
      <dgm:t>
        <a:bodyPr/>
        <a:lstStyle/>
        <a:p>
          <a:endParaRPr lang="en-US"/>
        </a:p>
      </dgm:t>
    </dgm:pt>
    <dgm:pt modelId="{FEED29EE-53C7-498C-A77C-F5EF3FAE6BFF}">
      <dgm:prSet/>
      <dgm:spPr/>
      <dgm:t>
        <a:bodyPr/>
        <a:lstStyle/>
        <a:p>
          <a:r>
            <a:rPr lang="en-US"/>
            <a:t>Dashboard usability → User feedback</a:t>
          </a:r>
        </a:p>
      </dgm:t>
    </dgm:pt>
    <dgm:pt modelId="{0C4ACD85-CE90-4A64-A529-4DBBE761C488}" type="parTrans" cxnId="{9BD0D014-D788-4D4E-9E64-69D8C457FD94}">
      <dgm:prSet/>
      <dgm:spPr/>
      <dgm:t>
        <a:bodyPr/>
        <a:lstStyle/>
        <a:p>
          <a:endParaRPr lang="en-US"/>
        </a:p>
      </dgm:t>
    </dgm:pt>
    <dgm:pt modelId="{755B614C-7D89-4678-A758-E55A9189E483}" type="sibTrans" cxnId="{9BD0D014-D788-4D4E-9E64-69D8C457FD94}">
      <dgm:prSet/>
      <dgm:spPr/>
      <dgm:t>
        <a:bodyPr/>
        <a:lstStyle/>
        <a:p>
          <a:endParaRPr lang="en-US"/>
        </a:p>
      </dgm:t>
    </dgm:pt>
    <dgm:pt modelId="{248A4D15-8490-B64A-B1AB-0EDEE39F5F12}" type="pres">
      <dgm:prSet presAssocID="{B7495B10-0D24-4B6C-A19C-F9ACB8372495}" presName="diagram" presStyleCnt="0">
        <dgm:presLayoutVars>
          <dgm:dir/>
          <dgm:resizeHandles val="exact"/>
        </dgm:presLayoutVars>
      </dgm:prSet>
      <dgm:spPr/>
    </dgm:pt>
    <dgm:pt modelId="{35B02FEC-D5B5-1B41-9857-01174046F7A4}" type="pres">
      <dgm:prSet presAssocID="{9D8336EB-323D-4EB7-91DC-87A6AB59F6D8}" presName="node" presStyleLbl="node1" presStyleIdx="0" presStyleCnt="3">
        <dgm:presLayoutVars>
          <dgm:bulletEnabled val="1"/>
        </dgm:presLayoutVars>
      </dgm:prSet>
      <dgm:spPr/>
    </dgm:pt>
    <dgm:pt modelId="{8DE80F70-5B98-2848-969B-4A4CA42E9566}" type="pres">
      <dgm:prSet presAssocID="{135A0986-6230-4ED8-BBDC-DBFCFA0E5F81}" presName="sibTrans" presStyleCnt="0"/>
      <dgm:spPr/>
    </dgm:pt>
    <dgm:pt modelId="{5CF5E495-A4EB-3E47-B990-39EC8EB55020}" type="pres">
      <dgm:prSet presAssocID="{FE27BBFC-9732-4055-83EF-86ACBA0AA892}" presName="node" presStyleLbl="node1" presStyleIdx="1" presStyleCnt="3">
        <dgm:presLayoutVars>
          <dgm:bulletEnabled val="1"/>
        </dgm:presLayoutVars>
      </dgm:prSet>
      <dgm:spPr/>
    </dgm:pt>
    <dgm:pt modelId="{DA1CF020-9E21-ED41-A2ED-2449932E4849}" type="pres">
      <dgm:prSet presAssocID="{51C87E7B-B58F-489D-8B80-2BB34EEABA58}" presName="sibTrans" presStyleCnt="0"/>
      <dgm:spPr/>
    </dgm:pt>
    <dgm:pt modelId="{7EC155FC-34D1-4241-A9C1-80AA481DC11B}" type="pres">
      <dgm:prSet presAssocID="{FEED29EE-53C7-498C-A77C-F5EF3FAE6BFF}" presName="node" presStyleLbl="node1" presStyleIdx="2" presStyleCnt="3">
        <dgm:presLayoutVars>
          <dgm:bulletEnabled val="1"/>
        </dgm:presLayoutVars>
      </dgm:prSet>
      <dgm:spPr/>
    </dgm:pt>
  </dgm:ptLst>
  <dgm:cxnLst>
    <dgm:cxn modelId="{19A3A006-9484-47F8-8EB1-D811D09B90C7}" srcId="{B7495B10-0D24-4B6C-A19C-F9ACB8372495}" destId="{FE27BBFC-9732-4055-83EF-86ACBA0AA892}" srcOrd="1" destOrd="0" parTransId="{759066C4-5BA7-4716-9741-827974C03D1C}" sibTransId="{51C87E7B-B58F-489D-8B80-2BB34EEABA58}"/>
    <dgm:cxn modelId="{9BD0D014-D788-4D4E-9E64-69D8C457FD94}" srcId="{B7495B10-0D24-4B6C-A19C-F9ACB8372495}" destId="{FEED29EE-53C7-498C-A77C-F5EF3FAE6BFF}" srcOrd="2" destOrd="0" parTransId="{0C4ACD85-CE90-4A64-A529-4DBBE761C488}" sibTransId="{755B614C-7D89-4678-A758-E55A9189E483}"/>
    <dgm:cxn modelId="{2E6A8424-D291-8048-BAD8-1D7BAAFC366F}" type="presOf" srcId="{B7495B10-0D24-4B6C-A19C-F9ACB8372495}" destId="{248A4D15-8490-B64A-B1AB-0EDEE39F5F12}" srcOrd="0" destOrd="0" presId="urn:microsoft.com/office/officeart/2005/8/layout/default"/>
    <dgm:cxn modelId="{244DA82D-773B-1748-BF41-1643E34ED944}" type="presOf" srcId="{FE27BBFC-9732-4055-83EF-86ACBA0AA892}" destId="{5CF5E495-A4EB-3E47-B990-39EC8EB55020}" srcOrd="0" destOrd="0" presId="urn:microsoft.com/office/officeart/2005/8/layout/default"/>
    <dgm:cxn modelId="{EC8D283A-543A-43B4-BFC9-CFEA81ED964B}" srcId="{B7495B10-0D24-4B6C-A19C-F9ACB8372495}" destId="{9D8336EB-323D-4EB7-91DC-87A6AB59F6D8}" srcOrd="0" destOrd="0" parTransId="{76C52234-8BFF-4CA8-BF49-17FC65CA6260}" sibTransId="{135A0986-6230-4ED8-BBDC-DBFCFA0E5F81}"/>
    <dgm:cxn modelId="{F957FA87-ACB0-6440-B076-41FA443B4701}" type="presOf" srcId="{9D8336EB-323D-4EB7-91DC-87A6AB59F6D8}" destId="{35B02FEC-D5B5-1B41-9857-01174046F7A4}" srcOrd="0" destOrd="0" presId="urn:microsoft.com/office/officeart/2005/8/layout/default"/>
    <dgm:cxn modelId="{C9C925B1-EA75-5142-8380-CD8104647900}" type="presOf" srcId="{FEED29EE-53C7-498C-A77C-F5EF3FAE6BFF}" destId="{7EC155FC-34D1-4241-A9C1-80AA481DC11B}" srcOrd="0" destOrd="0" presId="urn:microsoft.com/office/officeart/2005/8/layout/default"/>
    <dgm:cxn modelId="{B41499C3-D407-334A-AD3B-3663E10BBDAE}" type="presParOf" srcId="{248A4D15-8490-B64A-B1AB-0EDEE39F5F12}" destId="{35B02FEC-D5B5-1B41-9857-01174046F7A4}" srcOrd="0" destOrd="0" presId="urn:microsoft.com/office/officeart/2005/8/layout/default"/>
    <dgm:cxn modelId="{895215A8-AA76-EC4A-A832-5BCE03068284}" type="presParOf" srcId="{248A4D15-8490-B64A-B1AB-0EDEE39F5F12}" destId="{8DE80F70-5B98-2848-969B-4A4CA42E9566}" srcOrd="1" destOrd="0" presId="urn:microsoft.com/office/officeart/2005/8/layout/default"/>
    <dgm:cxn modelId="{CCC31067-6C35-AE44-AF80-3B4EEA5473F5}" type="presParOf" srcId="{248A4D15-8490-B64A-B1AB-0EDEE39F5F12}" destId="{5CF5E495-A4EB-3E47-B990-39EC8EB55020}" srcOrd="2" destOrd="0" presId="urn:microsoft.com/office/officeart/2005/8/layout/default"/>
    <dgm:cxn modelId="{022DBB5F-B63C-7C46-9AC0-272CFB36F405}" type="presParOf" srcId="{248A4D15-8490-B64A-B1AB-0EDEE39F5F12}" destId="{DA1CF020-9E21-ED41-A2ED-2449932E4849}" srcOrd="3" destOrd="0" presId="urn:microsoft.com/office/officeart/2005/8/layout/default"/>
    <dgm:cxn modelId="{302EC46E-8D93-B846-90D8-5A6E1EBBC49C}" type="presParOf" srcId="{248A4D15-8490-B64A-B1AB-0EDEE39F5F12}" destId="{7EC155FC-34D1-4241-A9C1-80AA481DC11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D804925-7E0C-47A2-93BD-5C843BC96C6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46F4DFB-C872-4AD8-A5F1-04AB4A60B193}">
      <dgm:prSet/>
      <dgm:spPr/>
      <dgm:t>
        <a:bodyPr/>
        <a:lstStyle/>
        <a:p>
          <a:r>
            <a:rPr lang="en-US"/>
            <a:t>Data availability → Kaggle datasets as fallback</a:t>
          </a:r>
        </a:p>
      </dgm:t>
    </dgm:pt>
    <dgm:pt modelId="{E03B2E31-1C7C-47E7-B152-46C6D8C0BA93}" type="parTrans" cxnId="{A8837578-EC73-49F8-8303-8F7C679967BA}">
      <dgm:prSet/>
      <dgm:spPr/>
      <dgm:t>
        <a:bodyPr/>
        <a:lstStyle/>
        <a:p>
          <a:endParaRPr lang="en-US"/>
        </a:p>
      </dgm:t>
    </dgm:pt>
    <dgm:pt modelId="{197BA848-8575-44E0-9359-1772ED820131}" type="sibTrans" cxnId="{A8837578-EC73-49F8-8303-8F7C679967BA}">
      <dgm:prSet/>
      <dgm:spPr/>
      <dgm:t>
        <a:bodyPr/>
        <a:lstStyle/>
        <a:p>
          <a:endParaRPr lang="en-US"/>
        </a:p>
      </dgm:t>
    </dgm:pt>
    <dgm:pt modelId="{39E9BC8C-48DC-44F1-9CFF-4074D792FE4B}">
      <dgm:prSet/>
      <dgm:spPr/>
      <dgm:t>
        <a:bodyPr/>
        <a:lstStyle/>
        <a:p>
          <a:r>
            <a:rPr lang="en-US"/>
            <a:t>Model accuracy → Compare multiple models</a:t>
          </a:r>
        </a:p>
      </dgm:t>
    </dgm:pt>
    <dgm:pt modelId="{BD8259B4-26E8-4D9A-BBD5-5D7E15D9A4C5}" type="parTrans" cxnId="{D083932E-CD63-4FB8-AAA7-D9FBC96023DE}">
      <dgm:prSet/>
      <dgm:spPr/>
      <dgm:t>
        <a:bodyPr/>
        <a:lstStyle/>
        <a:p>
          <a:endParaRPr lang="en-US"/>
        </a:p>
      </dgm:t>
    </dgm:pt>
    <dgm:pt modelId="{25F66C6F-97E5-4F59-8A25-C6EE37064214}" type="sibTrans" cxnId="{D083932E-CD63-4FB8-AAA7-D9FBC96023DE}">
      <dgm:prSet/>
      <dgm:spPr/>
      <dgm:t>
        <a:bodyPr/>
        <a:lstStyle/>
        <a:p>
          <a:endParaRPr lang="en-US"/>
        </a:p>
      </dgm:t>
    </dgm:pt>
    <dgm:pt modelId="{9D63DE9B-93C7-4CB9-AC7F-5FB188EEC234}">
      <dgm:prSet/>
      <dgm:spPr/>
      <dgm:t>
        <a:bodyPr/>
        <a:lstStyle/>
        <a:p>
          <a:r>
            <a:rPr lang="en-US"/>
            <a:t>Overcomplexity → Start with MVP first</a:t>
          </a:r>
        </a:p>
      </dgm:t>
    </dgm:pt>
    <dgm:pt modelId="{DFA13F65-E2B5-40DC-8AA7-C8D48290946D}" type="parTrans" cxnId="{04B42258-82D2-47A5-B33B-102DD420B666}">
      <dgm:prSet/>
      <dgm:spPr/>
      <dgm:t>
        <a:bodyPr/>
        <a:lstStyle/>
        <a:p>
          <a:endParaRPr lang="en-US"/>
        </a:p>
      </dgm:t>
    </dgm:pt>
    <dgm:pt modelId="{028DC579-EBA9-4B60-8660-E2262201B668}" type="sibTrans" cxnId="{04B42258-82D2-47A5-B33B-102DD420B666}">
      <dgm:prSet/>
      <dgm:spPr/>
      <dgm:t>
        <a:bodyPr/>
        <a:lstStyle/>
        <a:p>
          <a:endParaRPr lang="en-US"/>
        </a:p>
      </dgm:t>
    </dgm:pt>
    <dgm:pt modelId="{85E6A8B8-081A-504A-973A-2D17746C1EE6}" type="pres">
      <dgm:prSet presAssocID="{4D804925-7E0C-47A2-93BD-5C843BC96C62}" presName="linear" presStyleCnt="0">
        <dgm:presLayoutVars>
          <dgm:animLvl val="lvl"/>
          <dgm:resizeHandles val="exact"/>
        </dgm:presLayoutVars>
      </dgm:prSet>
      <dgm:spPr/>
    </dgm:pt>
    <dgm:pt modelId="{92E01A72-9BB0-2049-B875-EB8DDFE64294}" type="pres">
      <dgm:prSet presAssocID="{146F4DFB-C872-4AD8-A5F1-04AB4A60B19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C120B5E-8F3A-5B4A-8B77-8625D4BDC6D9}" type="pres">
      <dgm:prSet presAssocID="{197BA848-8575-44E0-9359-1772ED820131}" presName="spacer" presStyleCnt="0"/>
      <dgm:spPr/>
    </dgm:pt>
    <dgm:pt modelId="{06288683-FC61-BC41-AC01-C865CB3ACF0B}" type="pres">
      <dgm:prSet presAssocID="{39E9BC8C-48DC-44F1-9CFF-4074D792FE4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365A121-3249-5142-9C40-37A058500832}" type="pres">
      <dgm:prSet presAssocID="{25F66C6F-97E5-4F59-8A25-C6EE37064214}" presName="spacer" presStyleCnt="0"/>
      <dgm:spPr/>
    </dgm:pt>
    <dgm:pt modelId="{D1CBEBF8-19D7-1D49-890E-C6A982318A12}" type="pres">
      <dgm:prSet presAssocID="{9D63DE9B-93C7-4CB9-AC7F-5FB188EEC23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083932E-CD63-4FB8-AAA7-D9FBC96023DE}" srcId="{4D804925-7E0C-47A2-93BD-5C843BC96C62}" destId="{39E9BC8C-48DC-44F1-9CFF-4074D792FE4B}" srcOrd="1" destOrd="0" parTransId="{BD8259B4-26E8-4D9A-BBD5-5D7E15D9A4C5}" sibTransId="{25F66C6F-97E5-4F59-8A25-C6EE37064214}"/>
    <dgm:cxn modelId="{C6E2C144-EE2A-144B-9549-69508BADC258}" type="presOf" srcId="{39E9BC8C-48DC-44F1-9CFF-4074D792FE4B}" destId="{06288683-FC61-BC41-AC01-C865CB3ACF0B}" srcOrd="0" destOrd="0" presId="urn:microsoft.com/office/officeart/2005/8/layout/vList2"/>
    <dgm:cxn modelId="{04B42258-82D2-47A5-B33B-102DD420B666}" srcId="{4D804925-7E0C-47A2-93BD-5C843BC96C62}" destId="{9D63DE9B-93C7-4CB9-AC7F-5FB188EEC234}" srcOrd="2" destOrd="0" parTransId="{DFA13F65-E2B5-40DC-8AA7-C8D48290946D}" sibTransId="{028DC579-EBA9-4B60-8660-E2262201B668}"/>
    <dgm:cxn modelId="{41A3795B-758C-E342-996B-E01701AF87D2}" type="presOf" srcId="{4D804925-7E0C-47A2-93BD-5C843BC96C62}" destId="{85E6A8B8-081A-504A-973A-2D17746C1EE6}" srcOrd="0" destOrd="0" presId="urn:microsoft.com/office/officeart/2005/8/layout/vList2"/>
    <dgm:cxn modelId="{A8837578-EC73-49F8-8303-8F7C679967BA}" srcId="{4D804925-7E0C-47A2-93BD-5C843BC96C62}" destId="{146F4DFB-C872-4AD8-A5F1-04AB4A60B193}" srcOrd="0" destOrd="0" parTransId="{E03B2E31-1C7C-47E7-B152-46C6D8C0BA93}" sibTransId="{197BA848-8575-44E0-9359-1772ED820131}"/>
    <dgm:cxn modelId="{C976A895-C9B4-E840-BFD8-4BE15501BCEC}" type="presOf" srcId="{146F4DFB-C872-4AD8-A5F1-04AB4A60B193}" destId="{92E01A72-9BB0-2049-B875-EB8DDFE64294}" srcOrd="0" destOrd="0" presId="urn:microsoft.com/office/officeart/2005/8/layout/vList2"/>
    <dgm:cxn modelId="{8695A4BE-E55C-194B-AC06-82B615CCF888}" type="presOf" srcId="{9D63DE9B-93C7-4CB9-AC7F-5FB188EEC234}" destId="{D1CBEBF8-19D7-1D49-890E-C6A982318A12}" srcOrd="0" destOrd="0" presId="urn:microsoft.com/office/officeart/2005/8/layout/vList2"/>
    <dgm:cxn modelId="{55E86649-B122-6F40-9F44-32B55D348020}" type="presParOf" srcId="{85E6A8B8-081A-504A-973A-2D17746C1EE6}" destId="{92E01A72-9BB0-2049-B875-EB8DDFE64294}" srcOrd="0" destOrd="0" presId="urn:microsoft.com/office/officeart/2005/8/layout/vList2"/>
    <dgm:cxn modelId="{FE35D7F4-5AE2-E346-828E-705704C38D2A}" type="presParOf" srcId="{85E6A8B8-081A-504A-973A-2D17746C1EE6}" destId="{AC120B5E-8F3A-5B4A-8B77-8625D4BDC6D9}" srcOrd="1" destOrd="0" presId="urn:microsoft.com/office/officeart/2005/8/layout/vList2"/>
    <dgm:cxn modelId="{10E1F863-CB2F-BE48-BA6D-61E66456C106}" type="presParOf" srcId="{85E6A8B8-081A-504A-973A-2D17746C1EE6}" destId="{06288683-FC61-BC41-AC01-C865CB3ACF0B}" srcOrd="2" destOrd="0" presId="urn:microsoft.com/office/officeart/2005/8/layout/vList2"/>
    <dgm:cxn modelId="{A038A59F-67E9-B541-A8C9-D1FC7CBBEF11}" type="presParOf" srcId="{85E6A8B8-081A-504A-973A-2D17746C1EE6}" destId="{3365A121-3249-5142-9C40-37A058500832}" srcOrd="3" destOrd="0" presId="urn:microsoft.com/office/officeart/2005/8/layout/vList2"/>
    <dgm:cxn modelId="{D40239D4-FD86-A942-A127-DFE8FE1CAA8E}" type="presParOf" srcId="{85E6A8B8-081A-504A-973A-2D17746C1EE6}" destId="{D1CBEBF8-19D7-1D49-890E-C6A982318A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8B89706-D2D7-417E-BA42-ECE50FFC0E37}" type="doc">
      <dgm:prSet loTypeId="urn:microsoft.com/office/officeart/2016/7/layout/VerticalHollowAction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DF8B34C-9B86-4FC1-8DDB-CA5CD1528BA7}">
      <dgm:prSet/>
      <dgm:spPr/>
      <dgm:t>
        <a:bodyPr/>
        <a:lstStyle/>
        <a:p>
          <a:r>
            <a:rPr lang="en-US"/>
            <a:t>Avoid</a:t>
          </a:r>
        </a:p>
      </dgm:t>
    </dgm:pt>
    <dgm:pt modelId="{36913422-9E57-4DB0-92CC-8DE0DC991B63}" type="parTrans" cxnId="{FE542AC9-26BA-4B21-970D-85AED0CDC2B4}">
      <dgm:prSet/>
      <dgm:spPr/>
      <dgm:t>
        <a:bodyPr/>
        <a:lstStyle/>
        <a:p>
          <a:endParaRPr lang="en-US"/>
        </a:p>
      </dgm:t>
    </dgm:pt>
    <dgm:pt modelId="{9E6B8EA9-A029-4394-92D0-87791909B6DB}" type="sibTrans" cxnId="{FE542AC9-26BA-4B21-970D-85AED0CDC2B4}">
      <dgm:prSet/>
      <dgm:spPr/>
      <dgm:t>
        <a:bodyPr/>
        <a:lstStyle/>
        <a:p>
          <a:endParaRPr lang="en-US"/>
        </a:p>
      </dgm:t>
    </dgm:pt>
    <dgm:pt modelId="{717A8E10-5C3B-445A-9E4D-683642E66DAE}">
      <dgm:prSet/>
      <dgm:spPr/>
      <dgm:t>
        <a:bodyPr/>
        <a:lstStyle/>
        <a:p>
          <a:r>
            <a:rPr lang="en-US"/>
            <a:t>Avoid bias toward big brands</a:t>
          </a:r>
        </a:p>
      </dgm:t>
    </dgm:pt>
    <dgm:pt modelId="{75E1EE79-D944-4B8B-A3A4-7D1F9DD30FA0}" type="parTrans" cxnId="{7BC56CB6-54D4-4E8D-884A-4E346029DFF0}">
      <dgm:prSet/>
      <dgm:spPr/>
      <dgm:t>
        <a:bodyPr/>
        <a:lstStyle/>
        <a:p>
          <a:endParaRPr lang="en-US"/>
        </a:p>
      </dgm:t>
    </dgm:pt>
    <dgm:pt modelId="{CDB7973C-D911-45DC-9D2E-EB62A773E32B}" type="sibTrans" cxnId="{7BC56CB6-54D4-4E8D-884A-4E346029DFF0}">
      <dgm:prSet/>
      <dgm:spPr/>
      <dgm:t>
        <a:bodyPr/>
        <a:lstStyle/>
        <a:p>
          <a:endParaRPr lang="en-US"/>
        </a:p>
      </dgm:t>
    </dgm:pt>
    <dgm:pt modelId="{E2F5278F-69EE-4152-8442-ABE9ECF2938A}">
      <dgm:prSet/>
      <dgm:spPr/>
      <dgm:t>
        <a:bodyPr/>
        <a:lstStyle/>
        <a:p>
          <a:r>
            <a:rPr lang="en-US"/>
            <a:t>Ensure</a:t>
          </a:r>
        </a:p>
      </dgm:t>
    </dgm:pt>
    <dgm:pt modelId="{F1AC7C77-FA4D-4F23-BFF8-1EF2D65BC607}" type="parTrans" cxnId="{07684B25-772B-4855-86BA-42D64614F8D4}">
      <dgm:prSet/>
      <dgm:spPr/>
      <dgm:t>
        <a:bodyPr/>
        <a:lstStyle/>
        <a:p>
          <a:endParaRPr lang="en-US"/>
        </a:p>
      </dgm:t>
    </dgm:pt>
    <dgm:pt modelId="{F7021F7A-9D88-4157-B6A0-2104FC7AC0B8}" type="sibTrans" cxnId="{07684B25-772B-4855-86BA-42D64614F8D4}">
      <dgm:prSet/>
      <dgm:spPr/>
      <dgm:t>
        <a:bodyPr/>
        <a:lstStyle/>
        <a:p>
          <a:endParaRPr lang="en-US"/>
        </a:p>
      </dgm:t>
    </dgm:pt>
    <dgm:pt modelId="{A4A0252C-D3CC-4451-8797-09DB5A76E70F}">
      <dgm:prSet/>
      <dgm:spPr/>
      <dgm:t>
        <a:bodyPr/>
        <a:lstStyle/>
        <a:p>
          <a:r>
            <a:rPr lang="en-US"/>
            <a:t>Ensure transparency in predictions</a:t>
          </a:r>
        </a:p>
      </dgm:t>
    </dgm:pt>
    <dgm:pt modelId="{1E23E067-1A24-4C90-9B73-B9A6559702B2}" type="parTrans" cxnId="{7F1BAC8D-007B-48E9-B244-44BC6DC045E4}">
      <dgm:prSet/>
      <dgm:spPr/>
      <dgm:t>
        <a:bodyPr/>
        <a:lstStyle/>
        <a:p>
          <a:endParaRPr lang="en-US"/>
        </a:p>
      </dgm:t>
    </dgm:pt>
    <dgm:pt modelId="{2AB34C5B-66F7-4A9F-BBCA-90E438266981}" type="sibTrans" cxnId="{7F1BAC8D-007B-48E9-B244-44BC6DC045E4}">
      <dgm:prSet/>
      <dgm:spPr/>
      <dgm:t>
        <a:bodyPr/>
        <a:lstStyle/>
        <a:p>
          <a:endParaRPr lang="en-US"/>
        </a:p>
      </dgm:t>
    </dgm:pt>
    <dgm:pt modelId="{1117CBB2-8DD9-4E29-9E33-1D9346327D77}">
      <dgm:prSet/>
      <dgm:spPr/>
      <dgm:t>
        <a:bodyPr/>
        <a:lstStyle/>
        <a:p>
          <a:r>
            <a:rPr lang="en-US"/>
            <a:t>Respect</a:t>
          </a:r>
        </a:p>
      </dgm:t>
    </dgm:pt>
    <dgm:pt modelId="{4DF7ECFB-68F9-4CA3-8E6A-B5DD58570DE8}" type="parTrans" cxnId="{12C0A1A5-7F36-4B04-813C-8743C55EB03E}">
      <dgm:prSet/>
      <dgm:spPr/>
      <dgm:t>
        <a:bodyPr/>
        <a:lstStyle/>
        <a:p>
          <a:endParaRPr lang="en-US"/>
        </a:p>
      </dgm:t>
    </dgm:pt>
    <dgm:pt modelId="{744A8D57-AAC7-462A-9D35-5A62A0CE69F8}" type="sibTrans" cxnId="{12C0A1A5-7F36-4B04-813C-8743C55EB03E}">
      <dgm:prSet/>
      <dgm:spPr/>
      <dgm:t>
        <a:bodyPr/>
        <a:lstStyle/>
        <a:p>
          <a:endParaRPr lang="en-US"/>
        </a:p>
      </dgm:t>
    </dgm:pt>
    <dgm:pt modelId="{6C0F0B30-0A34-40F4-A0F0-32997E717036}">
      <dgm:prSet/>
      <dgm:spPr/>
      <dgm:t>
        <a:bodyPr/>
        <a:lstStyle/>
        <a:p>
          <a:r>
            <a:rPr lang="en-US"/>
            <a:t>Respect data privacy when using customer/multi-store data</a:t>
          </a:r>
        </a:p>
      </dgm:t>
    </dgm:pt>
    <dgm:pt modelId="{FAE05514-EBD4-4C1D-A1CB-7554A3B8B667}" type="parTrans" cxnId="{9AE6CA00-ED4F-48CC-8BAC-EAE122E9DAB4}">
      <dgm:prSet/>
      <dgm:spPr/>
      <dgm:t>
        <a:bodyPr/>
        <a:lstStyle/>
        <a:p>
          <a:endParaRPr lang="en-US"/>
        </a:p>
      </dgm:t>
    </dgm:pt>
    <dgm:pt modelId="{16F0FC70-67EE-4AD2-BBF1-42EE393BBFBE}" type="sibTrans" cxnId="{9AE6CA00-ED4F-48CC-8BAC-EAE122E9DAB4}">
      <dgm:prSet/>
      <dgm:spPr/>
      <dgm:t>
        <a:bodyPr/>
        <a:lstStyle/>
        <a:p>
          <a:endParaRPr lang="en-US"/>
        </a:p>
      </dgm:t>
    </dgm:pt>
    <dgm:pt modelId="{76CDA3CF-2325-FC4C-B099-D64BB70FC489}" type="pres">
      <dgm:prSet presAssocID="{A8B89706-D2D7-417E-BA42-ECE50FFC0E37}" presName="Name0" presStyleCnt="0">
        <dgm:presLayoutVars>
          <dgm:dir/>
          <dgm:animLvl val="lvl"/>
          <dgm:resizeHandles val="exact"/>
        </dgm:presLayoutVars>
      </dgm:prSet>
      <dgm:spPr/>
    </dgm:pt>
    <dgm:pt modelId="{CDAA8FFA-864B-9A42-AA63-D90A85C30037}" type="pres">
      <dgm:prSet presAssocID="{CDF8B34C-9B86-4FC1-8DDB-CA5CD1528BA7}" presName="linNode" presStyleCnt="0"/>
      <dgm:spPr/>
    </dgm:pt>
    <dgm:pt modelId="{E3D8B5E5-DD8A-1C4E-A03F-0516437CAEA6}" type="pres">
      <dgm:prSet presAssocID="{CDF8B34C-9B86-4FC1-8DDB-CA5CD1528BA7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A8ACE63B-BC09-5841-B555-3B920FEBC4A7}" type="pres">
      <dgm:prSet presAssocID="{CDF8B34C-9B86-4FC1-8DDB-CA5CD1528BA7}" presName="descendantText" presStyleLbl="alignNode1" presStyleIdx="0" presStyleCnt="3">
        <dgm:presLayoutVars>
          <dgm:bulletEnabled/>
        </dgm:presLayoutVars>
      </dgm:prSet>
      <dgm:spPr/>
    </dgm:pt>
    <dgm:pt modelId="{F9899154-361B-6648-B2D7-5089BB237CBD}" type="pres">
      <dgm:prSet presAssocID="{9E6B8EA9-A029-4394-92D0-87791909B6DB}" presName="sp" presStyleCnt="0"/>
      <dgm:spPr/>
    </dgm:pt>
    <dgm:pt modelId="{0952B15D-4527-9840-BAD1-C631BD28D693}" type="pres">
      <dgm:prSet presAssocID="{E2F5278F-69EE-4152-8442-ABE9ECF2938A}" presName="linNode" presStyleCnt="0"/>
      <dgm:spPr/>
    </dgm:pt>
    <dgm:pt modelId="{C1A59877-7179-9649-A01D-436B58BACC84}" type="pres">
      <dgm:prSet presAssocID="{E2F5278F-69EE-4152-8442-ABE9ECF2938A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E9C82834-3F6D-764D-883E-161817044BFF}" type="pres">
      <dgm:prSet presAssocID="{E2F5278F-69EE-4152-8442-ABE9ECF2938A}" presName="descendantText" presStyleLbl="alignNode1" presStyleIdx="1" presStyleCnt="3">
        <dgm:presLayoutVars>
          <dgm:bulletEnabled/>
        </dgm:presLayoutVars>
      </dgm:prSet>
      <dgm:spPr/>
    </dgm:pt>
    <dgm:pt modelId="{3922D0B3-C17B-974A-8E51-F81AFCC378B7}" type="pres">
      <dgm:prSet presAssocID="{F7021F7A-9D88-4157-B6A0-2104FC7AC0B8}" presName="sp" presStyleCnt="0"/>
      <dgm:spPr/>
    </dgm:pt>
    <dgm:pt modelId="{73CCEA9D-4BE1-B04D-8A76-2EC8B3FDB948}" type="pres">
      <dgm:prSet presAssocID="{1117CBB2-8DD9-4E29-9E33-1D9346327D77}" presName="linNode" presStyleCnt="0"/>
      <dgm:spPr/>
    </dgm:pt>
    <dgm:pt modelId="{9F3A8998-B94A-F848-AA7C-6559DE34F129}" type="pres">
      <dgm:prSet presAssocID="{1117CBB2-8DD9-4E29-9E33-1D9346327D77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CF35BFDE-AD25-CF44-AE2F-4ADCE525A868}" type="pres">
      <dgm:prSet presAssocID="{1117CBB2-8DD9-4E29-9E33-1D9346327D77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9AE6CA00-ED4F-48CC-8BAC-EAE122E9DAB4}" srcId="{1117CBB2-8DD9-4E29-9E33-1D9346327D77}" destId="{6C0F0B30-0A34-40F4-A0F0-32997E717036}" srcOrd="0" destOrd="0" parTransId="{FAE05514-EBD4-4C1D-A1CB-7554A3B8B667}" sibTransId="{16F0FC70-67EE-4AD2-BBF1-42EE393BBFBE}"/>
    <dgm:cxn modelId="{2C59ED1F-673A-8B45-B166-EEB470B8A118}" type="presOf" srcId="{717A8E10-5C3B-445A-9E4D-683642E66DAE}" destId="{A8ACE63B-BC09-5841-B555-3B920FEBC4A7}" srcOrd="0" destOrd="0" presId="urn:microsoft.com/office/officeart/2016/7/layout/VerticalHollowActionList"/>
    <dgm:cxn modelId="{07684B25-772B-4855-86BA-42D64614F8D4}" srcId="{A8B89706-D2D7-417E-BA42-ECE50FFC0E37}" destId="{E2F5278F-69EE-4152-8442-ABE9ECF2938A}" srcOrd="1" destOrd="0" parTransId="{F1AC7C77-FA4D-4F23-BFF8-1EF2D65BC607}" sibTransId="{F7021F7A-9D88-4157-B6A0-2104FC7AC0B8}"/>
    <dgm:cxn modelId="{7E27BF30-50DA-444D-8289-FEFB85AB5C1E}" type="presOf" srcId="{A4A0252C-D3CC-4451-8797-09DB5A76E70F}" destId="{E9C82834-3F6D-764D-883E-161817044BFF}" srcOrd="0" destOrd="0" presId="urn:microsoft.com/office/officeart/2016/7/layout/VerticalHollowActionList"/>
    <dgm:cxn modelId="{13F6FA51-076A-404C-9CF1-4DD269989CB6}" type="presOf" srcId="{A8B89706-D2D7-417E-BA42-ECE50FFC0E37}" destId="{76CDA3CF-2325-FC4C-B099-D64BB70FC489}" srcOrd="0" destOrd="0" presId="urn:microsoft.com/office/officeart/2016/7/layout/VerticalHollowActionList"/>
    <dgm:cxn modelId="{4381865C-8FF5-D848-A6BD-395C5C3A2E3D}" type="presOf" srcId="{6C0F0B30-0A34-40F4-A0F0-32997E717036}" destId="{CF35BFDE-AD25-CF44-AE2F-4ADCE525A868}" srcOrd="0" destOrd="0" presId="urn:microsoft.com/office/officeart/2016/7/layout/VerticalHollowActionList"/>
    <dgm:cxn modelId="{536EB17E-C34A-934A-9C03-3770B285AE9A}" type="presOf" srcId="{E2F5278F-69EE-4152-8442-ABE9ECF2938A}" destId="{C1A59877-7179-9649-A01D-436B58BACC84}" srcOrd="0" destOrd="0" presId="urn:microsoft.com/office/officeart/2016/7/layout/VerticalHollowActionList"/>
    <dgm:cxn modelId="{7F1BAC8D-007B-48E9-B244-44BC6DC045E4}" srcId="{E2F5278F-69EE-4152-8442-ABE9ECF2938A}" destId="{A4A0252C-D3CC-4451-8797-09DB5A76E70F}" srcOrd="0" destOrd="0" parTransId="{1E23E067-1A24-4C90-9B73-B9A6559702B2}" sibTransId="{2AB34C5B-66F7-4A9F-BBCA-90E438266981}"/>
    <dgm:cxn modelId="{CA5C7AA0-B8B8-7748-99DD-D632633BD8CB}" type="presOf" srcId="{1117CBB2-8DD9-4E29-9E33-1D9346327D77}" destId="{9F3A8998-B94A-F848-AA7C-6559DE34F129}" srcOrd="0" destOrd="0" presId="urn:microsoft.com/office/officeart/2016/7/layout/VerticalHollowActionList"/>
    <dgm:cxn modelId="{12C0A1A5-7F36-4B04-813C-8743C55EB03E}" srcId="{A8B89706-D2D7-417E-BA42-ECE50FFC0E37}" destId="{1117CBB2-8DD9-4E29-9E33-1D9346327D77}" srcOrd="2" destOrd="0" parTransId="{4DF7ECFB-68F9-4CA3-8E6A-B5DD58570DE8}" sibTransId="{744A8D57-AAC7-462A-9D35-5A62A0CE69F8}"/>
    <dgm:cxn modelId="{7BC56CB6-54D4-4E8D-884A-4E346029DFF0}" srcId="{CDF8B34C-9B86-4FC1-8DDB-CA5CD1528BA7}" destId="{717A8E10-5C3B-445A-9E4D-683642E66DAE}" srcOrd="0" destOrd="0" parTransId="{75E1EE79-D944-4B8B-A3A4-7D1F9DD30FA0}" sibTransId="{CDB7973C-D911-45DC-9D2E-EB62A773E32B}"/>
    <dgm:cxn modelId="{272E5DC4-E1C3-6049-9177-548E840E0B77}" type="presOf" srcId="{CDF8B34C-9B86-4FC1-8DDB-CA5CD1528BA7}" destId="{E3D8B5E5-DD8A-1C4E-A03F-0516437CAEA6}" srcOrd="0" destOrd="0" presId="urn:microsoft.com/office/officeart/2016/7/layout/VerticalHollowActionList"/>
    <dgm:cxn modelId="{FE542AC9-26BA-4B21-970D-85AED0CDC2B4}" srcId="{A8B89706-D2D7-417E-BA42-ECE50FFC0E37}" destId="{CDF8B34C-9B86-4FC1-8DDB-CA5CD1528BA7}" srcOrd="0" destOrd="0" parTransId="{36913422-9E57-4DB0-92CC-8DE0DC991B63}" sibTransId="{9E6B8EA9-A029-4394-92D0-87791909B6DB}"/>
    <dgm:cxn modelId="{020163B0-6558-4A45-93D4-D014498290A7}" type="presParOf" srcId="{76CDA3CF-2325-FC4C-B099-D64BB70FC489}" destId="{CDAA8FFA-864B-9A42-AA63-D90A85C30037}" srcOrd="0" destOrd="0" presId="urn:microsoft.com/office/officeart/2016/7/layout/VerticalHollowActionList"/>
    <dgm:cxn modelId="{6E5D1102-90AE-C648-B434-E9367D22D155}" type="presParOf" srcId="{CDAA8FFA-864B-9A42-AA63-D90A85C30037}" destId="{E3D8B5E5-DD8A-1C4E-A03F-0516437CAEA6}" srcOrd="0" destOrd="0" presId="urn:microsoft.com/office/officeart/2016/7/layout/VerticalHollowActionList"/>
    <dgm:cxn modelId="{3520B58A-477B-2447-9E2B-B86B36027926}" type="presParOf" srcId="{CDAA8FFA-864B-9A42-AA63-D90A85C30037}" destId="{A8ACE63B-BC09-5841-B555-3B920FEBC4A7}" srcOrd="1" destOrd="0" presId="urn:microsoft.com/office/officeart/2016/7/layout/VerticalHollowActionList"/>
    <dgm:cxn modelId="{A08B5A71-9883-C24E-B72B-007A2EE91B93}" type="presParOf" srcId="{76CDA3CF-2325-FC4C-B099-D64BB70FC489}" destId="{F9899154-361B-6648-B2D7-5089BB237CBD}" srcOrd="1" destOrd="0" presId="urn:microsoft.com/office/officeart/2016/7/layout/VerticalHollowActionList"/>
    <dgm:cxn modelId="{57694452-8E76-A64B-A8BA-4C5219EA477E}" type="presParOf" srcId="{76CDA3CF-2325-FC4C-B099-D64BB70FC489}" destId="{0952B15D-4527-9840-BAD1-C631BD28D693}" srcOrd="2" destOrd="0" presId="urn:microsoft.com/office/officeart/2016/7/layout/VerticalHollowActionList"/>
    <dgm:cxn modelId="{D26B37E9-0DA6-954A-9BAE-F4B15FF0964A}" type="presParOf" srcId="{0952B15D-4527-9840-BAD1-C631BD28D693}" destId="{C1A59877-7179-9649-A01D-436B58BACC84}" srcOrd="0" destOrd="0" presId="urn:microsoft.com/office/officeart/2016/7/layout/VerticalHollowActionList"/>
    <dgm:cxn modelId="{2D4C5BE6-605F-9448-AD5D-2ABB71F243B1}" type="presParOf" srcId="{0952B15D-4527-9840-BAD1-C631BD28D693}" destId="{E9C82834-3F6D-764D-883E-161817044BFF}" srcOrd="1" destOrd="0" presId="urn:microsoft.com/office/officeart/2016/7/layout/VerticalHollowActionList"/>
    <dgm:cxn modelId="{8620E3D5-80A5-4645-8102-004CB1BB529F}" type="presParOf" srcId="{76CDA3CF-2325-FC4C-B099-D64BB70FC489}" destId="{3922D0B3-C17B-974A-8E51-F81AFCC378B7}" srcOrd="3" destOrd="0" presId="urn:microsoft.com/office/officeart/2016/7/layout/VerticalHollowActionList"/>
    <dgm:cxn modelId="{4AA04ECA-6CCB-4B4C-8090-728847AD4AA0}" type="presParOf" srcId="{76CDA3CF-2325-FC4C-B099-D64BB70FC489}" destId="{73CCEA9D-4BE1-B04D-8A76-2EC8B3FDB948}" srcOrd="4" destOrd="0" presId="urn:microsoft.com/office/officeart/2016/7/layout/VerticalHollowActionList"/>
    <dgm:cxn modelId="{ECE32E69-688B-0B42-A1AF-99138DFFABFA}" type="presParOf" srcId="{73CCEA9D-4BE1-B04D-8A76-2EC8B3FDB948}" destId="{9F3A8998-B94A-F848-AA7C-6559DE34F129}" srcOrd="0" destOrd="0" presId="urn:microsoft.com/office/officeart/2016/7/layout/VerticalHollowActionList"/>
    <dgm:cxn modelId="{BECC6AC3-77F4-5A4B-A7F7-52FD0D963465}" type="presParOf" srcId="{73CCEA9D-4BE1-B04D-8A76-2EC8B3FDB948}" destId="{CF35BFDE-AD25-CF44-AE2F-4ADCE525A868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65ECFDF-DCBE-476F-A25C-65752458F16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6777BE7E-65F5-4613-997D-C77F216B4788}">
      <dgm:prSet/>
      <dgm:spPr/>
      <dgm:t>
        <a:bodyPr/>
        <a:lstStyle/>
        <a:p>
          <a:r>
            <a:rPr lang="en-US"/>
            <a:t>Real-world relevance → Retail &amp; supply chain</a:t>
          </a:r>
        </a:p>
      </dgm:t>
    </dgm:pt>
    <dgm:pt modelId="{B6C717B5-BDE3-4D6A-BBBD-25366F685D3F}" type="parTrans" cxnId="{297427DF-4C80-45F4-928B-959F9C82794B}">
      <dgm:prSet/>
      <dgm:spPr/>
      <dgm:t>
        <a:bodyPr/>
        <a:lstStyle/>
        <a:p>
          <a:endParaRPr lang="en-US"/>
        </a:p>
      </dgm:t>
    </dgm:pt>
    <dgm:pt modelId="{25AB795F-FB39-45BA-AC6F-EA8DDBE64BA6}" type="sibTrans" cxnId="{297427DF-4C80-45F4-928B-959F9C82794B}">
      <dgm:prSet/>
      <dgm:spPr/>
      <dgm:t>
        <a:bodyPr/>
        <a:lstStyle/>
        <a:p>
          <a:endParaRPr lang="en-US"/>
        </a:p>
      </dgm:t>
    </dgm:pt>
    <dgm:pt modelId="{9A519598-0784-4CFA-B487-E1F8F6ABD7AA}">
      <dgm:prSet/>
      <dgm:spPr/>
      <dgm:t>
        <a:bodyPr/>
        <a:lstStyle/>
        <a:p>
          <a:r>
            <a:rPr lang="en-US"/>
            <a:t>Interdisciplinary → Time-series + recommendation systems</a:t>
          </a:r>
        </a:p>
      </dgm:t>
    </dgm:pt>
    <dgm:pt modelId="{2BD51156-F003-4897-AECC-90032A73328A}" type="parTrans" cxnId="{20658133-5F24-4123-8C1A-4A1A1DEBB056}">
      <dgm:prSet/>
      <dgm:spPr/>
      <dgm:t>
        <a:bodyPr/>
        <a:lstStyle/>
        <a:p>
          <a:endParaRPr lang="en-US"/>
        </a:p>
      </dgm:t>
    </dgm:pt>
    <dgm:pt modelId="{0B87788B-85F6-4D17-96B8-24AB0D7B0599}" type="sibTrans" cxnId="{20658133-5F24-4123-8C1A-4A1A1DEBB056}">
      <dgm:prSet/>
      <dgm:spPr/>
      <dgm:t>
        <a:bodyPr/>
        <a:lstStyle/>
        <a:p>
          <a:endParaRPr lang="en-US"/>
        </a:p>
      </dgm:t>
    </dgm:pt>
    <dgm:pt modelId="{52F1CF42-7120-438B-B8F1-0EF9A4A67537}">
      <dgm:prSet/>
      <dgm:spPr/>
      <dgm:t>
        <a:bodyPr/>
        <a:lstStyle/>
        <a:p>
          <a:r>
            <a:rPr lang="en-US"/>
            <a:t>Scalable → Can evolve into SaaS</a:t>
          </a:r>
        </a:p>
      </dgm:t>
    </dgm:pt>
    <dgm:pt modelId="{D0D101D3-F0C6-4AF1-B321-A52B1DB498AF}" type="parTrans" cxnId="{94D59F07-3D09-4733-AA30-D864E327DEE4}">
      <dgm:prSet/>
      <dgm:spPr/>
      <dgm:t>
        <a:bodyPr/>
        <a:lstStyle/>
        <a:p>
          <a:endParaRPr lang="en-US"/>
        </a:p>
      </dgm:t>
    </dgm:pt>
    <dgm:pt modelId="{830E3775-C973-4BCD-9355-D60D09422C46}" type="sibTrans" cxnId="{94D59F07-3D09-4733-AA30-D864E327DEE4}">
      <dgm:prSet/>
      <dgm:spPr/>
      <dgm:t>
        <a:bodyPr/>
        <a:lstStyle/>
        <a:p>
          <a:endParaRPr lang="en-US"/>
        </a:p>
      </dgm:t>
    </dgm:pt>
    <dgm:pt modelId="{96105D88-9EF1-4972-9CAD-C98EF8DD5B43}">
      <dgm:prSet/>
      <dgm:spPr/>
      <dgm:t>
        <a:bodyPr/>
        <a:lstStyle/>
        <a:p>
          <a:r>
            <a:rPr lang="en-US"/>
            <a:t>Reproducible → Public datasets, open-source tools</a:t>
          </a:r>
        </a:p>
      </dgm:t>
    </dgm:pt>
    <dgm:pt modelId="{56F5BD9E-E73D-4BBE-B6A3-8CFAD6615F48}" type="parTrans" cxnId="{B2DE822B-3711-40D7-968A-760B3123E75E}">
      <dgm:prSet/>
      <dgm:spPr/>
      <dgm:t>
        <a:bodyPr/>
        <a:lstStyle/>
        <a:p>
          <a:endParaRPr lang="en-US"/>
        </a:p>
      </dgm:t>
    </dgm:pt>
    <dgm:pt modelId="{AD7CD5BF-1190-47CE-A6EE-5AFC2EA30571}" type="sibTrans" cxnId="{B2DE822B-3711-40D7-968A-760B3123E75E}">
      <dgm:prSet/>
      <dgm:spPr/>
      <dgm:t>
        <a:bodyPr/>
        <a:lstStyle/>
        <a:p>
          <a:endParaRPr lang="en-US"/>
        </a:p>
      </dgm:t>
    </dgm:pt>
    <dgm:pt modelId="{44832A3C-93B8-4CBC-9368-F624B1C319E7}" type="pres">
      <dgm:prSet presAssocID="{765ECFDF-DCBE-476F-A25C-65752458F167}" presName="root" presStyleCnt="0">
        <dgm:presLayoutVars>
          <dgm:dir/>
          <dgm:resizeHandles val="exact"/>
        </dgm:presLayoutVars>
      </dgm:prSet>
      <dgm:spPr/>
    </dgm:pt>
    <dgm:pt modelId="{D584ACB6-1B44-4FEC-B3D8-65AB31A987F7}" type="pres">
      <dgm:prSet presAssocID="{765ECFDF-DCBE-476F-A25C-65752458F167}" presName="container" presStyleCnt="0">
        <dgm:presLayoutVars>
          <dgm:dir/>
          <dgm:resizeHandles val="exact"/>
        </dgm:presLayoutVars>
      </dgm:prSet>
      <dgm:spPr/>
    </dgm:pt>
    <dgm:pt modelId="{1C0EA893-A747-4B8E-AFF4-361410D871D6}" type="pres">
      <dgm:prSet presAssocID="{6777BE7E-65F5-4613-997D-C77F216B4788}" presName="compNode" presStyleCnt="0"/>
      <dgm:spPr/>
    </dgm:pt>
    <dgm:pt modelId="{D634973A-98BF-4E10-8406-C5168D52DFE1}" type="pres">
      <dgm:prSet presAssocID="{6777BE7E-65F5-4613-997D-C77F216B4788}" presName="iconBgRect" presStyleLbl="bgShp" presStyleIdx="0" presStyleCnt="4"/>
      <dgm:spPr/>
    </dgm:pt>
    <dgm:pt modelId="{18C7E0E5-D692-4838-876F-F796EA6C1081}" type="pres">
      <dgm:prSet presAssocID="{6777BE7E-65F5-4613-997D-C77F216B478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Europe-Africa"/>
        </a:ext>
      </dgm:extLst>
    </dgm:pt>
    <dgm:pt modelId="{3CFA0A7C-9E98-4B31-A79C-AA60DBC47CA2}" type="pres">
      <dgm:prSet presAssocID="{6777BE7E-65F5-4613-997D-C77F216B4788}" presName="spaceRect" presStyleCnt="0"/>
      <dgm:spPr/>
    </dgm:pt>
    <dgm:pt modelId="{65707588-AA07-44E8-BE54-A0715BF31EAB}" type="pres">
      <dgm:prSet presAssocID="{6777BE7E-65F5-4613-997D-C77F216B4788}" presName="textRect" presStyleLbl="revTx" presStyleIdx="0" presStyleCnt="4">
        <dgm:presLayoutVars>
          <dgm:chMax val="1"/>
          <dgm:chPref val="1"/>
        </dgm:presLayoutVars>
      </dgm:prSet>
      <dgm:spPr/>
    </dgm:pt>
    <dgm:pt modelId="{92C8E654-4DE9-41EF-A8F1-E3D8AFC617AE}" type="pres">
      <dgm:prSet presAssocID="{25AB795F-FB39-45BA-AC6F-EA8DDBE64BA6}" presName="sibTrans" presStyleLbl="sibTrans2D1" presStyleIdx="0" presStyleCnt="0"/>
      <dgm:spPr/>
    </dgm:pt>
    <dgm:pt modelId="{6F204B82-4C49-48F2-B1FE-8911A783806A}" type="pres">
      <dgm:prSet presAssocID="{9A519598-0784-4CFA-B487-E1F8F6ABD7AA}" presName="compNode" presStyleCnt="0"/>
      <dgm:spPr/>
    </dgm:pt>
    <dgm:pt modelId="{BD084BF3-EAB7-4316-98A0-D6FB7488AD42}" type="pres">
      <dgm:prSet presAssocID="{9A519598-0784-4CFA-B487-E1F8F6ABD7AA}" presName="iconBgRect" presStyleLbl="bgShp" presStyleIdx="1" presStyleCnt="4"/>
      <dgm:spPr/>
    </dgm:pt>
    <dgm:pt modelId="{CFE8800A-F15E-4235-AA6E-6087AB7820FA}" type="pres">
      <dgm:prSet presAssocID="{9A519598-0784-4CFA-B487-E1F8F6ABD7A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354DBCF-9EDA-409E-8A9C-D8889C837808}" type="pres">
      <dgm:prSet presAssocID="{9A519598-0784-4CFA-B487-E1F8F6ABD7AA}" presName="spaceRect" presStyleCnt="0"/>
      <dgm:spPr/>
    </dgm:pt>
    <dgm:pt modelId="{F1746545-DE94-4A9B-9A5F-18F3799297DA}" type="pres">
      <dgm:prSet presAssocID="{9A519598-0784-4CFA-B487-E1F8F6ABD7AA}" presName="textRect" presStyleLbl="revTx" presStyleIdx="1" presStyleCnt="4">
        <dgm:presLayoutVars>
          <dgm:chMax val="1"/>
          <dgm:chPref val="1"/>
        </dgm:presLayoutVars>
      </dgm:prSet>
      <dgm:spPr/>
    </dgm:pt>
    <dgm:pt modelId="{78DFD3EB-F32D-4D58-8D24-3A3984B46CFD}" type="pres">
      <dgm:prSet presAssocID="{0B87788B-85F6-4D17-96B8-24AB0D7B0599}" presName="sibTrans" presStyleLbl="sibTrans2D1" presStyleIdx="0" presStyleCnt="0"/>
      <dgm:spPr/>
    </dgm:pt>
    <dgm:pt modelId="{B39AF5D7-8E46-4C81-BC26-8C45B8B0907E}" type="pres">
      <dgm:prSet presAssocID="{52F1CF42-7120-438B-B8F1-0EF9A4A67537}" presName="compNode" presStyleCnt="0"/>
      <dgm:spPr/>
    </dgm:pt>
    <dgm:pt modelId="{F6DD0420-60F1-4EA3-9C17-BC9C00AA78B0}" type="pres">
      <dgm:prSet presAssocID="{52F1CF42-7120-438B-B8F1-0EF9A4A67537}" presName="iconBgRect" presStyleLbl="bgShp" presStyleIdx="2" presStyleCnt="4"/>
      <dgm:spPr/>
    </dgm:pt>
    <dgm:pt modelId="{BDF317AA-B8A8-4F15-9D34-B3577107CAC6}" type="pres">
      <dgm:prSet presAssocID="{52F1CF42-7120-438B-B8F1-0EF9A4A6753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D57A3526-D28D-4108-B01E-17909053DBAA}" type="pres">
      <dgm:prSet presAssocID="{52F1CF42-7120-438B-B8F1-0EF9A4A67537}" presName="spaceRect" presStyleCnt="0"/>
      <dgm:spPr/>
    </dgm:pt>
    <dgm:pt modelId="{07CA3389-1C88-452F-BC29-121A6DF19E7F}" type="pres">
      <dgm:prSet presAssocID="{52F1CF42-7120-438B-B8F1-0EF9A4A67537}" presName="textRect" presStyleLbl="revTx" presStyleIdx="2" presStyleCnt="4">
        <dgm:presLayoutVars>
          <dgm:chMax val="1"/>
          <dgm:chPref val="1"/>
        </dgm:presLayoutVars>
      </dgm:prSet>
      <dgm:spPr/>
    </dgm:pt>
    <dgm:pt modelId="{C045F31B-6474-4D50-946F-2411D05C8CCB}" type="pres">
      <dgm:prSet presAssocID="{830E3775-C973-4BCD-9355-D60D09422C46}" presName="sibTrans" presStyleLbl="sibTrans2D1" presStyleIdx="0" presStyleCnt="0"/>
      <dgm:spPr/>
    </dgm:pt>
    <dgm:pt modelId="{AC456FA0-1295-4645-905D-3358FA240062}" type="pres">
      <dgm:prSet presAssocID="{96105D88-9EF1-4972-9CAD-C98EF8DD5B43}" presName="compNode" presStyleCnt="0"/>
      <dgm:spPr/>
    </dgm:pt>
    <dgm:pt modelId="{2255AFE0-17B5-4115-B895-C7D1D778BC0B}" type="pres">
      <dgm:prSet presAssocID="{96105D88-9EF1-4972-9CAD-C98EF8DD5B43}" presName="iconBgRect" presStyleLbl="bgShp" presStyleIdx="3" presStyleCnt="4"/>
      <dgm:spPr/>
    </dgm:pt>
    <dgm:pt modelId="{5FBDB56E-0BF6-45BA-ACAC-2D04ED7D7C78}" type="pres">
      <dgm:prSet presAssocID="{96105D88-9EF1-4972-9CAD-C98EF8DD5B4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C2B0F58-A519-4120-ACAC-52C902D6D87B}" type="pres">
      <dgm:prSet presAssocID="{96105D88-9EF1-4972-9CAD-C98EF8DD5B43}" presName="spaceRect" presStyleCnt="0"/>
      <dgm:spPr/>
    </dgm:pt>
    <dgm:pt modelId="{6C95867B-3CDC-4CCF-B605-5F78F02E0F0E}" type="pres">
      <dgm:prSet presAssocID="{96105D88-9EF1-4972-9CAD-C98EF8DD5B4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4D59F07-3D09-4733-AA30-D864E327DEE4}" srcId="{765ECFDF-DCBE-476F-A25C-65752458F167}" destId="{52F1CF42-7120-438B-B8F1-0EF9A4A67537}" srcOrd="2" destOrd="0" parTransId="{D0D101D3-F0C6-4AF1-B321-A52B1DB498AF}" sibTransId="{830E3775-C973-4BCD-9355-D60D09422C46}"/>
    <dgm:cxn modelId="{FF8FF71A-BEA8-47D1-8A7D-118581A6750D}" type="presOf" srcId="{52F1CF42-7120-438B-B8F1-0EF9A4A67537}" destId="{07CA3389-1C88-452F-BC29-121A6DF19E7F}" srcOrd="0" destOrd="0" presId="urn:microsoft.com/office/officeart/2018/2/layout/IconCircleList"/>
    <dgm:cxn modelId="{3A80CC27-62D9-4568-8E34-34794AF095A8}" type="presOf" srcId="{25AB795F-FB39-45BA-AC6F-EA8DDBE64BA6}" destId="{92C8E654-4DE9-41EF-A8F1-E3D8AFC617AE}" srcOrd="0" destOrd="0" presId="urn:microsoft.com/office/officeart/2018/2/layout/IconCircleList"/>
    <dgm:cxn modelId="{B2DE822B-3711-40D7-968A-760B3123E75E}" srcId="{765ECFDF-DCBE-476F-A25C-65752458F167}" destId="{96105D88-9EF1-4972-9CAD-C98EF8DD5B43}" srcOrd="3" destOrd="0" parTransId="{56F5BD9E-E73D-4BBE-B6A3-8CFAD6615F48}" sibTransId="{AD7CD5BF-1190-47CE-A6EE-5AFC2EA30571}"/>
    <dgm:cxn modelId="{20658133-5F24-4123-8C1A-4A1A1DEBB056}" srcId="{765ECFDF-DCBE-476F-A25C-65752458F167}" destId="{9A519598-0784-4CFA-B487-E1F8F6ABD7AA}" srcOrd="1" destOrd="0" parTransId="{2BD51156-F003-4897-AECC-90032A73328A}" sibTransId="{0B87788B-85F6-4D17-96B8-24AB0D7B0599}"/>
    <dgm:cxn modelId="{E7ABDB47-A1F1-426A-AEF0-CE32C140496B}" type="presOf" srcId="{96105D88-9EF1-4972-9CAD-C98EF8DD5B43}" destId="{6C95867B-3CDC-4CCF-B605-5F78F02E0F0E}" srcOrd="0" destOrd="0" presId="urn:microsoft.com/office/officeart/2018/2/layout/IconCircleList"/>
    <dgm:cxn modelId="{0AD8F56F-BBDD-409A-A16B-C94F72D023AE}" type="presOf" srcId="{830E3775-C973-4BCD-9355-D60D09422C46}" destId="{C045F31B-6474-4D50-946F-2411D05C8CCB}" srcOrd="0" destOrd="0" presId="urn:microsoft.com/office/officeart/2018/2/layout/IconCircleList"/>
    <dgm:cxn modelId="{F3A7679D-B6E7-47A5-8657-CFE643F3DE07}" type="presOf" srcId="{0B87788B-85F6-4D17-96B8-24AB0D7B0599}" destId="{78DFD3EB-F32D-4D58-8D24-3A3984B46CFD}" srcOrd="0" destOrd="0" presId="urn:microsoft.com/office/officeart/2018/2/layout/IconCircleList"/>
    <dgm:cxn modelId="{C064EAA4-E1F3-47A9-AC34-AC966DCFA440}" type="presOf" srcId="{765ECFDF-DCBE-476F-A25C-65752458F167}" destId="{44832A3C-93B8-4CBC-9368-F624B1C319E7}" srcOrd="0" destOrd="0" presId="urn:microsoft.com/office/officeart/2018/2/layout/IconCircleList"/>
    <dgm:cxn modelId="{FD401EC9-086D-43FF-A83E-E94017D454A2}" type="presOf" srcId="{9A519598-0784-4CFA-B487-E1F8F6ABD7AA}" destId="{F1746545-DE94-4A9B-9A5F-18F3799297DA}" srcOrd="0" destOrd="0" presId="urn:microsoft.com/office/officeart/2018/2/layout/IconCircleList"/>
    <dgm:cxn modelId="{A5EAA2D2-F107-415C-9A3E-03EF92A96CDE}" type="presOf" srcId="{6777BE7E-65F5-4613-997D-C77F216B4788}" destId="{65707588-AA07-44E8-BE54-A0715BF31EAB}" srcOrd="0" destOrd="0" presId="urn:microsoft.com/office/officeart/2018/2/layout/IconCircleList"/>
    <dgm:cxn modelId="{297427DF-4C80-45F4-928B-959F9C82794B}" srcId="{765ECFDF-DCBE-476F-A25C-65752458F167}" destId="{6777BE7E-65F5-4613-997D-C77F216B4788}" srcOrd="0" destOrd="0" parTransId="{B6C717B5-BDE3-4D6A-BBBD-25366F685D3F}" sibTransId="{25AB795F-FB39-45BA-AC6F-EA8DDBE64BA6}"/>
    <dgm:cxn modelId="{6D101B29-E872-4099-81F9-F9326E04EC8A}" type="presParOf" srcId="{44832A3C-93B8-4CBC-9368-F624B1C319E7}" destId="{D584ACB6-1B44-4FEC-B3D8-65AB31A987F7}" srcOrd="0" destOrd="0" presId="urn:microsoft.com/office/officeart/2018/2/layout/IconCircleList"/>
    <dgm:cxn modelId="{DE75CB79-0891-4C8C-87BD-267C6582EE44}" type="presParOf" srcId="{D584ACB6-1B44-4FEC-B3D8-65AB31A987F7}" destId="{1C0EA893-A747-4B8E-AFF4-361410D871D6}" srcOrd="0" destOrd="0" presId="urn:microsoft.com/office/officeart/2018/2/layout/IconCircleList"/>
    <dgm:cxn modelId="{39941F0A-2481-4973-9915-B792F5FBF2CD}" type="presParOf" srcId="{1C0EA893-A747-4B8E-AFF4-361410D871D6}" destId="{D634973A-98BF-4E10-8406-C5168D52DFE1}" srcOrd="0" destOrd="0" presId="urn:microsoft.com/office/officeart/2018/2/layout/IconCircleList"/>
    <dgm:cxn modelId="{4FB8F11A-3130-4325-AA54-CAA14497E2D8}" type="presParOf" srcId="{1C0EA893-A747-4B8E-AFF4-361410D871D6}" destId="{18C7E0E5-D692-4838-876F-F796EA6C1081}" srcOrd="1" destOrd="0" presId="urn:microsoft.com/office/officeart/2018/2/layout/IconCircleList"/>
    <dgm:cxn modelId="{73DEB053-8BFD-408A-9BF5-459109FECD02}" type="presParOf" srcId="{1C0EA893-A747-4B8E-AFF4-361410D871D6}" destId="{3CFA0A7C-9E98-4B31-A79C-AA60DBC47CA2}" srcOrd="2" destOrd="0" presId="urn:microsoft.com/office/officeart/2018/2/layout/IconCircleList"/>
    <dgm:cxn modelId="{9AA2AA2B-6823-465D-97CA-F2C00DCAC80A}" type="presParOf" srcId="{1C0EA893-A747-4B8E-AFF4-361410D871D6}" destId="{65707588-AA07-44E8-BE54-A0715BF31EAB}" srcOrd="3" destOrd="0" presId="urn:microsoft.com/office/officeart/2018/2/layout/IconCircleList"/>
    <dgm:cxn modelId="{53AF34DF-1210-41EF-A3C4-F3A2CAFB9AC7}" type="presParOf" srcId="{D584ACB6-1B44-4FEC-B3D8-65AB31A987F7}" destId="{92C8E654-4DE9-41EF-A8F1-E3D8AFC617AE}" srcOrd="1" destOrd="0" presId="urn:microsoft.com/office/officeart/2018/2/layout/IconCircleList"/>
    <dgm:cxn modelId="{CB8395AA-D12D-4BEB-8DC0-51D56998585E}" type="presParOf" srcId="{D584ACB6-1B44-4FEC-B3D8-65AB31A987F7}" destId="{6F204B82-4C49-48F2-B1FE-8911A783806A}" srcOrd="2" destOrd="0" presId="urn:microsoft.com/office/officeart/2018/2/layout/IconCircleList"/>
    <dgm:cxn modelId="{45C7CFD7-5008-4EDB-A530-8515D3DDDE8D}" type="presParOf" srcId="{6F204B82-4C49-48F2-B1FE-8911A783806A}" destId="{BD084BF3-EAB7-4316-98A0-D6FB7488AD42}" srcOrd="0" destOrd="0" presId="urn:microsoft.com/office/officeart/2018/2/layout/IconCircleList"/>
    <dgm:cxn modelId="{C769D380-A5F3-4580-9649-F01AD323EAC6}" type="presParOf" srcId="{6F204B82-4C49-48F2-B1FE-8911A783806A}" destId="{CFE8800A-F15E-4235-AA6E-6087AB7820FA}" srcOrd="1" destOrd="0" presId="urn:microsoft.com/office/officeart/2018/2/layout/IconCircleList"/>
    <dgm:cxn modelId="{6717CAFF-B2DF-4490-A8E7-D5885A672965}" type="presParOf" srcId="{6F204B82-4C49-48F2-B1FE-8911A783806A}" destId="{5354DBCF-9EDA-409E-8A9C-D8889C837808}" srcOrd="2" destOrd="0" presId="urn:microsoft.com/office/officeart/2018/2/layout/IconCircleList"/>
    <dgm:cxn modelId="{8939F75B-46C3-4FA3-B6C7-2BCD4FC21DEF}" type="presParOf" srcId="{6F204B82-4C49-48F2-B1FE-8911A783806A}" destId="{F1746545-DE94-4A9B-9A5F-18F3799297DA}" srcOrd="3" destOrd="0" presId="urn:microsoft.com/office/officeart/2018/2/layout/IconCircleList"/>
    <dgm:cxn modelId="{75EB4C1A-274C-4480-B375-6090BB21A7A0}" type="presParOf" srcId="{D584ACB6-1B44-4FEC-B3D8-65AB31A987F7}" destId="{78DFD3EB-F32D-4D58-8D24-3A3984B46CFD}" srcOrd="3" destOrd="0" presId="urn:microsoft.com/office/officeart/2018/2/layout/IconCircleList"/>
    <dgm:cxn modelId="{76D20AD6-C0F5-4693-AA40-97D1DDE57FB3}" type="presParOf" srcId="{D584ACB6-1B44-4FEC-B3D8-65AB31A987F7}" destId="{B39AF5D7-8E46-4C81-BC26-8C45B8B0907E}" srcOrd="4" destOrd="0" presId="urn:microsoft.com/office/officeart/2018/2/layout/IconCircleList"/>
    <dgm:cxn modelId="{8599E58F-DA16-4611-8FE6-105BD95C09E3}" type="presParOf" srcId="{B39AF5D7-8E46-4C81-BC26-8C45B8B0907E}" destId="{F6DD0420-60F1-4EA3-9C17-BC9C00AA78B0}" srcOrd="0" destOrd="0" presId="urn:microsoft.com/office/officeart/2018/2/layout/IconCircleList"/>
    <dgm:cxn modelId="{58485BC1-0CEA-402C-B610-2FAC37CAD9F5}" type="presParOf" srcId="{B39AF5D7-8E46-4C81-BC26-8C45B8B0907E}" destId="{BDF317AA-B8A8-4F15-9D34-B3577107CAC6}" srcOrd="1" destOrd="0" presId="urn:microsoft.com/office/officeart/2018/2/layout/IconCircleList"/>
    <dgm:cxn modelId="{56B4E6D7-E720-4EFC-9AD7-1093E2F8C2F8}" type="presParOf" srcId="{B39AF5D7-8E46-4C81-BC26-8C45B8B0907E}" destId="{D57A3526-D28D-4108-B01E-17909053DBAA}" srcOrd="2" destOrd="0" presId="urn:microsoft.com/office/officeart/2018/2/layout/IconCircleList"/>
    <dgm:cxn modelId="{EB3FBD14-D19D-46A0-8954-77171FF8EE76}" type="presParOf" srcId="{B39AF5D7-8E46-4C81-BC26-8C45B8B0907E}" destId="{07CA3389-1C88-452F-BC29-121A6DF19E7F}" srcOrd="3" destOrd="0" presId="urn:microsoft.com/office/officeart/2018/2/layout/IconCircleList"/>
    <dgm:cxn modelId="{C78F3EDC-DD80-4742-A32D-C99CA4926AC5}" type="presParOf" srcId="{D584ACB6-1B44-4FEC-B3D8-65AB31A987F7}" destId="{C045F31B-6474-4D50-946F-2411D05C8CCB}" srcOrd="5" destOrd="0" presId="urn:microsoft.com/office/officeart/2018/2/layout/IconCircleList"/>
    <dgm:cxn modelId="{81B4F0AB-5EC8-42EE-AE4B-B8A4C59D143C}" type="presParOf" srcId="{D584ACB6-1B44-4FEC-B3D8-65AB31A987F7}" destId="{AC456FA0-1295-4645-905D-3358FA240062}" srcOrd="6" destOrd="0" presId="urn:microsoft.com/office/officeart/2018/2/layout/IconCircleList"/>
    <dgm:cxn modelId="{5B500642-06BD-472D-ABAF-A91CF727FCE2}" type="presParOf" srcId="{AC456FA0-1295-4645-905D-3358FA240062}" destId="{2255AFE0-17B5-4115-B895-C7D1D778BC0B}" srcOrd="0" destOrd="0" presId="urn:microsoft.com/office/officeart/2018/2/layout/IconCircleList"/>
    <dgm:cxn modelId="{A6819D99-A88D-465A-934F-408045845AC1}" type="presParOf" srcId="{AC456FA0-1295-4645-905D-3358FA240062}" destId="{5FBDB56E-0BF6-45BA-ACAC-2D04ED7D7C78}" srcOrd="1" destOrd="0" presId="urn:microsoft.com/office/officeart/2018/2/layout/IconCircleList"/>
    <dgm:cxn modelId="{D474728B-D6EF-45CA-8481-7EF0EABBDE57}" type="presParOf" srcId="{AC456FA0-1295-4645-905D-3358FA240062}" destId="{7C2B0F58-A519-4120-ACAC-52C902D6D87B}" srcOrd="2" destOrd="0" presId="urn:microsoft.com/office/officeart/2018/2/layout/IconCircleList"/>
    <dgm:cxn modelId="{1F5ED66E-5807-481D-BFC2-2006FC758D5A}" type="presParOf" srcId="{AC456FA0-1295-4645-905D-3358FA240062}" destId="{6C95867B-3CDC-4CCF-B605-5F78F02E0F0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3D0D11-3BE5-4472-A245-F88CEE521346}">
      <dsp:nvSpPr>
        <dsp:cNvPr id="0" name=""/>
        <dsp:cNvSpPr/>
      </dsp:nvSpPr>
      <dsp:spPr>
        <a:xfrm>
          <a:off x="827085" y="211"/>
          <a:ext cx="965039" cy="9650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EDC68E-D8D1-4042-BE50-164FA505F63E}">
      <dsp:nvSpPr>
        <dsp:cNvPr id="0" name=""/>
        <dsp:cNvSpPr/>
      </dsp:nvSpPr>
      <dsp:spPr>
        <a:xfrm>
          <a:off x="1032749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8A6B2-F1B1-4B09-8AEB-A89E2A4FC865}">
      <dsp:nvSpPr>
        <dsp:cNvPr id="0" name=""/>
        <dsp:cNvSpPr/>
      </dsp:nvSpPr>
      <dsp:spPr>
        <a:xfrm>
          <a:off x="518589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Demand Forecasting: LSTM/GRU, XGBoost/RandomForest</a:t>
          </a:r>
        </a:p>
      </dsp:txBody>
      <dsp:txXfrm>
        <a:off x="518589" y="1265836"/>
        <a:ext cx="1582031" cy="632812"/>
      </dsp:txXfrm>
    </dsp:sp>
    <dsp:sp modelId="{46F9E84C-3831-4B22-B805-92A7CB5813C4}">
      <dsp:nvSpPr>
        <dsp:cNvPr id="0" name=""/>
        <dsp:cNvSpPr/>
      </dsp:nvSpPr>
      <dsp:spPr>
        <a:xfrm>
          <a:off x="2685972" y="211"/>
          <a:ext cx="965039" cy="9650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227B3-7C44-4080-A6CD-3D90BBBD27CC}">
      <dsp:nvSpPr>
        <dsp:cNvPr id="0" name=""/>
        <dsp:cNvSpPr/>
      </dsp:nvSpPr>
      <dsp:spPr>
        <a:xfrm>
          <a:off x="2891636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F8822-74AB-4DF8-810A-9DD02D125BD0}">
      <dsp:nvSpPr>
        <dsp:cNvPr id="0" name=""/>
        <dsp:cNvSpPr/>
      </dsp:nvSpPr>
      <dsp:spPr>
        <a:xfrm>
          <a:off x="2377476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Inputs: Sales history, holidays, seasonality, product metadata</a:t>
          </a:r>
        </a:p>
      </dsp:txBody>
      <dsp:txXfrm>
        <a:off x="2377476" y="1265836"/>
        <a:ext cx="1582031" cy="632812"/>
      </dsp:txXfrm>
    </dsp:sp>
    <dsp:sp modelId="{FDB35BC5-720E-497F-9170-A3798A016995}">
      <dsp:nvSpPr>
        <dsp:cNvPr id="0" name=""/>
        <dsp:cNvSpPr/>
      </dsp:nvSpPr>
      <dsp:spPr>
        <a:xfrm>
          <a:off x="4544859" y="211"/>
          <a:ext cx="965039" cy="9650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F13783-1369-48AE-939E-DE9F494C523C}">
      <dsp:nvSpPr>
        <dsp:cNvPr id="0" name=""/>
        <dsp:cNvSpPr/>
      </dsp:nvSpPr>
      <dsp:spPr>
        <a:xfrm>
          <a:off x="4750523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8F194-71FF-46BD-9317-7D1086D71619}">
      <dsp:nvSpPr>
        <dsp:cNvPr id="0" name=""/>
        <dsp:cNvSpPr/>
      </dsp:nvSpPr>
      <dsp:spPr>
        <a:xfrm>
          <a:off x="4236363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Outputs: Predicted sales → order recommendations</a:t>
          </a:r>
        </a:p>
      </dsp:txBody>
      <dsp:txXfrm>
        <a:off x="4236363" y="1265836"/>
        <a:ext cx="1582031" cy="632812"/>
      </dsp:txXfrm>
    </dsp:sp>
    <dsp:sp modelId="{65EB1EAD-0103-4263-9159-A91B0D9AD349}">
      <dsp:nvSpPr>
        <dsp:cNvPr id="0" name=""/>
        <dsp:cNvSpPr/>
      </dsp:nvSpPr>
      <dsp:spPr>
        <a:xfrm>
          <a:off x="6403746" y="211"/>
          <a:ext cx="965039" cy="9650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EED3FF-DF1D-4C8F-9E0F-943C4AFDAD62}">
      <dsp:nvSpPr>
        <dsp:cNvPr id="0" name=""/>
        <dsp:cNvSpPr/>
      </dsp:nvSpPr>
      <dsp:spPr>
        <a:xfrm>
          <a:off x="6609410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2188B9-A5A7-4E82-9C05-A40E58742409}">
      <dsp:nvSpPr>
        <dsp:cNvPr id="0" name=""/>
        <dsp:cNvSpPr/>
      </dsp:nvSpPr>
      <dsp:spPr>
        <a:xfrm>
          <a:off x="6095249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Product Recommendation: Content-based + Collaborative filtering</a:t>
          </a:r>
        </a:p>
      </dsp:txBody>
      <dsp:txXfrm>
        <a:off x="6095249" y="1265836"/>
        <a:ext cx="1582031" cy="632812"/>
      </dsp:txXfrm>
    </dsp:sp>
    <dsp:sp modelId="{950900D9-907E-4CF5-A0D4-3D5E39CB09C2}">
      <dsp:nvSpPr>
        <dsp:cNvPr id="0" name=""/>
        <dsp:cNvSpPr/>
      </dsp:nvSpPr>
      <dsp:spPr>
        <a:xfrm>
          <a:off x="3615415" y="2294156"/>
          <a:ext cx="965039" cy="9650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D390C-A0D1-4405-AB19-B429C26DA144}">
      <dsp:nvSpPr>
        <dsp:cNvPr id="0" name=""/>
        <dsp:cNvSpPr/>
      </dsp:nvSpPr>
      <dsp:spPr>
        <a:xfrm>
          <a:off x="3821080" y="2499820"/>
          <a:ext cx="553710" cy="5537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2D530-32D2-43F6-9519-E6670EB69074}">
      <dsp:nvSpPr>
        <dsp:cNvPr id="0" name=""/>
        <dsp:cNvSpPr/>
      </dsp:nvSpPr>
      <dsp:spPr>
        <a:xfrm>
          <a:off x="3306919" y="3559781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Outputs: Top N new products to consider</a:t>
          </a:r>
        </a:p>
      </dsp:txBody>
      <dsp:txXfrm>
        <a:off x="3306919" y="3559781"/>
        <a:ext cx="1582031" cy="632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2E379-6615-054E-9A4A-05C6D70D3DBA}">
      <dsp:nvSpPr>
        <dsp:cNvPr id="0" name=""/>
        <dsp:cNvSpPr/>
      </dsp:nvSpPr>
      <dsp:spPr>
        <a:xfrm>
          <a:off x="0" y="226897"/>
          <a:ext cx="5000124" cy="500012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C611B27-36A6-F04D-97D6-84BCE80A4191}">
      <dsp:nvSpPr>
        <dsp:cNvPr id="0" name=""/>
        <dsp:cNvSpPr/>
      </dsp:nvSpPr>
      <dsp:spPr>
        <a:xfrm>
          <a:off x="475011" y="701909"/>
          <a:ext cx="1950048" cy="195004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Walmart Sales Forecasting</a:t>
          </a:r>
        </a:p>
      </dsp:txBody>
      <dsp:txXfrm>
        <a:off x="570204" y="797102"/>
        <a:ext cx="1759662" cy="1759662"/>
      </dsp:txXfrm>
    </dsp:sp>
    <dsp:sp modelId="{B68EBF79-A117-EE42-98A8-E3304C2EF2B9}">
      <dsp:nvSpPr>
        <dsp:cNvPr id="0" name=""/>
        <dsp:cNvSpPr/>
      </dsp:nvSpPr>
      <dsp:spPr>
        <a:xfrm>
          <a:off x="2575063" y="701909"/>
          <a:ext cx="1950048" cy="195004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Favorita Grocery Sales Forecasting</a:t>
          </a:r>
        </a:p>
      </dsp:txBody>
      <dsp:txXfrm>
        <a:off x="2670256" y="797102"/>
        <a:ext cx="1759662" cy="1759662"/>
      </dsp:txXfrm>
    </dsp:sp>
    <dsp:sp modelId="{BA4343FE-EDDB-0D45-8DA0-F1960B84011E}">
      <dsp:nvSpPr>
        <dsp:cNvPr id="0" name=""/>
        <dsp:cNvSpPr/>
      </dsp:nvSpPr>
      <dsp:spPr>
        <a:xfrm>
          <a:off x="475011" y="2801961"/>
          <a:ext cx="1950048" cy="195004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Rossmann Store Sales</a:t>
          </a:r>
        </a:p>
      </dsp:txBody>
      <dsp:txXfrm>
        <a:off x="570204" y="2897154"/>
        <a:ext cx="1759662" cy="1759662"/>
      </dsp:txXfrm>
    </dsp:sp>
    <dsp:sp modelId="{2FF3BE5D-E4D1-5246-A2D0-361741B2F044}">
      <dsp:nvSpPr>
        <dsp:cNvPr id="0" name=""/>
        <dsp:cNvSpPr/>
      </dsp:nvSpPr>
      <dsp:spPr>
        <a:xfrm>
          <a:off x="2575063" y="2801961"/>
          <a:ext cx="1950048" cy="195004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Retail/Market Basket datasets</a:t>
          </a:r>
        </a:p>
      </dsp:txBody>
      <dsp:txXfrm>
        <a:off x="2670256" y="2897154"/>
        <a:ext cx="1759662" cy="17596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83BFE-1125-EC43-A85B-89D3221C0F2B}">
      <dsp:nvSpPr>
        <dsp:cNvPr id="0" name=""/>
        <dsp:cNvSpPr/>
      </dsp:nvSpPr>
      <dsp:spPr>
        <a:xfrm>
          <a:off x="0" y="0"/>
          <a:ext cx="399335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F600E53-C660-FB42-9F37-F138E243852D}">
      <dsp:nvSpPr>
        <dsp:cNvPr id="0" name=""/>
        <dsp:cNvSpPr/>
      </dsp:nvSpPr>
      <dsp:spPr>
        <a:xfrm>
          <a:off x="0" y="0"/>
          <a:ext cx="3993357" cy="97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AI/ML: TensorFlow/Keras, Scikit-learn</a:t>
          </a:r>
        </a:p>
      </dsp:txBody>
      <dsp:txXfrm>
        <a:off x="0" y="0"/>
        <a:ext cx="3993357" cy="979884"/>
      </dsp:txXfrm>
    </dsp:sp>
    <dsp:sp modelId="{80BE415C-733F-334A-98F4-301A36074F53}">
      <dsp:nvSpPr>
        <dsp:cNvPr id="0" name=""/>
        <dsp:cNvSpPr/>
      </dsp:nvSpPr>
      <dsp:spPr>
        <a:xfrm>
          <a:off x="0" y="979884"/>
          <a:ext cx="399335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5C09629-553F-D14D-92B8-99782C1C21DF}">
      <dsp:nvSpPr>
        <dsp:cNvPr id="0" name=""/>
        <dsp:cNvSpPr/>
      </dsp:nvSpPr>
      <dsp:spPr>
        <a:xfrm>
          <a:off x="0" y="979884"/>
          <a:ext cx="3993357" cy="97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Recommendation Systems: LightFM, Surprise</a:t>
          </a:r>
        </a:p>
      </dsp:txBody>
      <dsp:txXfrm>
        <a:off x="0" y="979884"/>
        <a:ext cx="3993357" cy="979884"/>
      </dsp:txXfrm>
    </dsp:sp>
    <dsp:sp modelId="{3D7BDB5C-9069-AB48-9430-62EF0D980657}">
      <dsp:nvSpPr>
        <dsp:cNvPr id="0" name=""/>
        <dsp:cNvSpPr/>
      </dsp:nvSpPr>
      <dsp:spPr>
        <a:xfrm>
          <a:off x="0" y="1959768"/>
          <a:ext cx="399335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9A5E174-3716-E745-A11B-F16E6E22E9EC}">
      <dsp:nvSpPr>
        <dsp:cNvPr id="0" name=""/>
        <dsp:cNvSpPr/>
      </dsp:nvSpPr>
      <dsp:spPr>
        <a:xfrm>
          <a:off x="0" y="1959768"/>
          <a:ext cx="3993357" cy="97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Data Handling: Pandas, NumPy</a:t>
          </a:r>
        </a:p>
      </dsp:txBody>
      <dsp:txXfrm>
        <a:off x="0" y="1959768"/>
        <a:ext cx="3993357" cy="979884"/>
      </dsp:txXfrm>
    </dsp:sp>
    <dsp:sp modelId="{275EB4C5-2378-3F41-9E52-82A68C187532}">
      <dsp:nvSpPr>
        <dsp:cNvPr id="0" name=""/>
        <dsp:cNvSpPr/>
      </dsp:nvSpPr>
      <dsp:spPr>
        <a:xfrm>
          <a:off x="0" y="2939653"/>
          <a:ext cx="399335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91E6055-90A4-7043-A4C7-BE473EB5E651}">
      <dsp:nvSpPr>
        <dsp:cNvPr id="0" name=""/>
        <dsp:cNvSpPr/>
      </dsp:nvSpPr>
      <dsp:spPr>
        <a:xfrm>
          <a:off x="0" y="2939653"/>
          <a:ext cx="3993357" cy="97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Visualization/Dashboard: Streamlit, Plotly, Matplotlib</a:t>
          </a:r>
        </a:p>
      </dsp:txBody>
      <dsp:txXfrm>
        <a:off x="0" y="2939653"/>
        <a:ext cx="3993357" cy="9798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9B2D68-325A-B04F-AC13-BA6F42503B5E}">
      <dsp:nvSpPr>
        <dsp:cNvPr id="0" name=""/>
        <dsp:cNvSpPr/>
      </dsp:nvSpPr>
      <dsp:spPr>
        <a:xfrm>
          <a:off x="823763" y="1197346"/>
          <a:ext cx="658207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28546-2617-834B-9A72-FFF279DB3A1B}">
      <dsp:nvSpPr>
        <dsp:cNvPr id="0" name=""/>
        <dsp:cNvSpPr/>
      </dsp:nvSpPr>
      <dsp:spPr>
        <a:xfrm>
          <a:off x="1521463" y="1142093"/>
          <a:ext cx="75693" cy="14217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7165BB-7D58-9D45-80BD-465757B8CA99}">
      <dsp:nvSpPr>
        <dsp:cNvPr id="0" name=""/>
        <dsp:cNvSpPr/>
      </dsp:nvSpPr>
      <dsp:spPr>
        <a:xfrm>
          <a:off x="429363" y="885258"/>
          <a:ext cx="624248" cy="62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24" tIns="24224" rIns="24224" bIns="2422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20782" y="976677"/>
        <a:ext cx="441410" cy="441410"/>
      </dsp:txXfrm>
    </dsp:sp>
    <dsp:sp modelId="{50A90888-D770-CE44-B435-890506E4FB50}">
      <dsp:nvSpPr>
        <dsp:cNvPr id="0" name=""/>
        <dsp:cNvSpPr/>
      </dsp:nvSpPr>
      <dsp:spPr>
        <a:xfrm>
          <a:off x="1004" y="1675105"/>
          <a:ext cx="148096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20" tIns="165100" rIns="11682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1. Collect &amp; clean past sales data</a:t>
          </a:r>
        </a:p>
      </dsp:txBody>
      <dsp:txXfrm>
        <a:off x="1004" y="1971298"/>
        <a:ext cx="1480966" cy="1669407"/>
      </dsp:txXfrm>
    </dsp:sp>
    <dsp:sp modelId="{E7027CA9-2669-8A42-8652-D30C89F330DF}">
      <dsp:nvSpPr>
        <dsp:cNvPr id="0" name=""/>
        <dsp:cNvSpPr/>
      </dsp:nvSpPr>
      <dsp:spPr>
        <a:xfrm>
          <a:off x="1646522" y="1197345"/>
          <a:ext cx="1480966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28D4-9845-9E43-844B-A3DED2C55EF3}">
      <dsp:nvSpPr>
        <dsp:cNvPr id="0" name=""/>
        <dsp:cNvSpPr/>
      </dsp:nvSpPr>
      <dsp:spPr>
        <a:xfrm>
          <a:off x="3166981" y="1142092"/>
          <a:ext cx="75693" cy="14217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04380-DA6C-F344-8653-7BDF4EBEC5A6}">
      <dsp:nvSpPr>
        <dsp:cNvPr id="0" name=""/>
        <dsp:cNvSpPr/>
      </dsp:nvSpPr>
      <dsp:spPr>
        <a:xfrm>
          <a:off x="2074881" y="885257"/>
          <a:ext cx="624248" cy="62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24" tIns="24224" rIns="24224" bIns="2422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2</a:t>
          </a:r>
        </a:p>
      </dsp:txBody>
      <dsp:txXfrm>
        <a:off x="2166300" y="976676"/>
        <a:ext cx="441410" cy="441410"/>
      </dsp:txXfrm>
    </dsp:sp>
    <dsp:sp modelId="{D2654001-5161-0B4E-BF66-E63975ABCEBC}">
      <dsp:nvSpPr>
        <dsp:cNvPr id="0" name=""/>
        <dsp:cNvSpPr/>
      </dsp:nvSpPr>
      <dsp:spPr>
        <a:xfrm>
          <a:off x="1646522" y="1675105"/>
          <a:ext cx="148096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20" tIns="165100" rIns="11682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2. Feature engineering (dates, holidays, product metadata)</a:t>
          </a:r>
        </a:p>
      </dsp:txBody>
      <dsp:txXfrm>
        <a:off x="1646522" y="1971298"/>
        <a:ext cx="1480966" cy="1669407"/>
      </dsp:txXfrm>
    </dsp:sp>
    <dsp:sp modelId="{8D50CC0C-109D-0546-9A60-EA75E636A3E6}">
      <dsp:nvSpPr>
        <dsp:cNvPr id="0" name=""/>
        <dsp:cNvSpPr/>
      </dsp:nvSpPr>
      <dsp:spPr>
        <a:xfrm>
          <a:off x="3292040" y="1197345"/>
          <a:ext cx="1480966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D1DD85-28FA-CA41-8425-2D4DE1968ACA}">
      <dsp:nvSpPr>
        <dsp:cNvPr id="0" name=""/>
        <dsp:cNvSpPr/>
      </dsp:nvSpPr>
      <dsp:spPr>
        <a:xfrm>
          <a:off x="4812499" y="1142092"/>
          <a:ext cx="75693" cy="14217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6F917-E0B6-3246-ABAC-84B62B8F2C7E}">
      <dsp:nvSpPr>
        <dsp:cNvPr id="0" name=""/>
        <dsp:cNvSpPr/>
      </dsp:nvSpPr>
      <dsp:spPr>
        <a:xfrm>
          <a:off x="3720399" y="885257"/>
          <a:ext cx="624248" cy="62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24" tIns="24224" rIns="24224" bIns="2422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3</a:t>
          </a:r>
        </a:p>
      </dsp:txBody>
      <dsp:txXfrm>
        <a:off x="3811818" y="976676"/>
        <a:ext cx="441410" cy="441410"/>
      </dsp:txXfrm>
    </dsp:sp>
    <dsp:sp modelId="{59CB7525-8FD6-5D4D-87F4-E3003CB0AC9D}">
      <dsp:nvSpPr>
        <dsp:cNvPr id="0" name=""/>
        <dsp:cNvSpPr/>
      </dsp:nvSpPr>
      <dsp:spPr>
        <a:xfrm>
          <a:off x="3292040" y="1675105"/>
          <a:ext cx="148096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20" tIns="165100" rIns="11682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3. Train demand forecasting models</a:t>
          </a:r>
        </a:p>
      </dsp:txBody>
      <dsp:txXfrm>
        <a:off x="3292040" y="1971298"/>
        <a:ext cx="1480966" cy="1669407"/>
      </dsp:txXfrm>
    </dsp:sp>
    <dsp:sp modelId="{01E6F788-D101-9B4D-A789-198D380A4EDA}">
      <dsp:nvSpPr>
        <dsp:cNvPr id="0" name=""/>
        <dsp:cNvSpPr/>
      </dsp:nvSpPr>
      <dsp:spPr>
        <a:xfrm>
          <a:off x="4937559" y="1197345"/>
          <a:ext cx="1480966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5AC17-F08C-D645-A41D-FAF4E0D272E6}">
      <dsp:nvSpPr>
        <dsp:cNvPr id="0" name=""/>
        <dsp:cNvSpPr/>
      </dsp:nvSpPr>
      <dsp:spPr>
        <a:xfrm>
          <a:off x="6458017" y="1142092"/>
          <a:ext cx="75693" cy="14217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6389C-CAA2-7043-8817-DEB199B0752F}">
      <dsp:nvSpPr>
        <dsp:cNvPr id="0" name=""/>
        <dsp:cNvSpPr/>
      </dsp:nvSpPr>
      <dsp:spPr>
        <a:xfrm>
          <a:off x="5365917" y="885257"/>
          <a:ext cx="624248" cy="62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24" tIns="24224" rIns="24224" bIns="2422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4</a:t>
          </a:r>
        </a:p>
      </dsp:txBody>
      <dsp:txXfrm>
        <a:off x="5457336" y="976676"/>
        <a:ext cx="441410" cy="441410"/>
      </dsp:txXfrm>
    </dsp:sp>
    <dsp:sp modelId="{EDA3F970-51F2-5A4C-A037-17AE73C75241}">
      <dsp:nvSpPr>
        <dsp:cNvPr id="0" name=""/>
        <dsp:cNvSpPr/>
      </dsp:nvSpPr>
      <dsp:spPr>
        <a:xfrm>
          <a:off x="4937559" y="1675105"/>
          <a:ext cx="148096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20" tIns="165100" rIns="11682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4. Train recommendation models</a:t>
          </a:r>
        </a:p>
      </dsp:txBody>
      <dsp:txXfrm>
        <a:off x="4937559" y="1971298"/>
        <a:ext cx="1480966" cy="1669407"/>
      </dsp:txXfrm>
    </dsp:sp>
    <dsp:sp modelId="{B021553B-ADFE-1E4C-B980-638BE4947C03}">
      <dsp:nvSpPr>
        <dsp:cNvPr id="0" name=""/>
        <dsp:cNvSpPr/>
      </dsp:nvSpPr>
      <dsp:spPr>
        <a:xfrm>
          <a:off x="6583077" y="1197345"/>
          <a:ext cx="740483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5A282-C254-1B48-AE4C-D80525C91811}">
      <dsp:nvSpPr>
        <dsp:cNvPr id="0" name=""/>
        <dsp:cNvSpPr/>
      </dsp:nvSpPr>
      <dsp:spPr>
        <a:xfrm>
          <a:off x="7011436" y="885257"/>
          <a:ext cx="624248" cy="62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24" tIns="24224" rIns="24224" bIns="2422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5</a:t>
          </a:r>
        </a:p>
      </dsp:txBody>
      <dsp:txXfrm>
        <a:off x="7102855" y="976676"/>
        <a:ext cx="441410" cy="441410"/>
      </dsp:txXfrm>
    </dsp:sp>
    <dsp:sp modelId="{66D33E17-9E97-6642-89B6-85C5C62DBC47}">
      <dsp:nvSpPr>
        <dsp:cNvPr id="0" name=""/>
        <dsp:cNvSpPr/>
      </dsp:nvSpPr>
      <dsp:spPr>
        <a:xfrm>
          <a:off x="6583077" y="1675105"/>
          <a:ext cx="148096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20" tIns="165100" rIns="11682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5. Build Streamlit dashboard for demo</a:t>
          </a:r>
        </a:p>
      </dsp:txBody>
      <dsp:txXfrm>
        <a:off x="6583077" y="1971298"/>
        <a:ext cx="1480966" cy="16694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0D4CE4-6EFA-48A0-905A-60ED0930A3B6}">
      <dsp:nvSpPr>
        <dsp:cNvPr id="0" name=""/>
        <dsp:cNvSpPr/>
      </dsp:nvSpPr>
      <dsp:spPr>
        <a:xfrm>
          <a:off x="0" y="1783"/>
          <a:ext cx="4773168" cy="760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12213-C5E7-4E0B-A325-BAC65126A01A}">
      <dsp:nvSpPr>
        <dsp:cNvPr id="0" name=""/>
        <dsp:cNvSpPr/>
      </dsp:nvSpPr>
      <dsp:spPr>
        <a:xfrm>
          <a:off x="229911" y="172791"/>
          <a:ext cx="418020" cy="4180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751CF-8E54-4435-83BB-DB4231BE671E}">
      <dsp:nvSpPr>
        <dsp:cNvPr id="0" name=""/>
        <dsp:cNvSpPr/>
      </dsp:nvSpPr>
      <dsp:spPr>
        <a:xfrm>
          <a:off x="877842" y="1783"/>
          <a:ext cx="3895325" cy="760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37" tIns="80437" rIns="80437" bIns="804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Weeks 1–2: Team formation, finalize proposal</a:t>
          </a:r>
        </a:p>
      </dsp:txBody>
      <dsp:txXfrm>
        <a:off x="877842" y="1783"/>
        <a:ext cx="3895325" cy="760036"/>
      </dsp:txXfrm>
    </dsp:sp>
    <dsp:sp modelId="{7D9531F9-4D8A-4AF0-B1B8-35132ED4A9BD}">
      <dsp:nvSpPr>
        <dsp:cNvPr id="0" name=""/>
        <dsp:cNvSpPr/>
      </dsp:nvSpPr>
      <dsp:spPr>
        <a:xfrm>
          <a:off x="0" y="951829"/>
          <a:ext cx="4773168" cy="760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600C5-2F35-4F4F-AA9A-442E9F945244}">
      <dsp:nvSpPr>
        <dsp:cNvPr id="0" name=""/>
        <dsp:cNvSpPr/>
      </dsp:nvSpPr>
      <dsp:spPr>
        <a:xfrm>
          <a:off x="229911" y="1122837"/>
          <a:ext cx="418020" cy="4180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DC890C-13AF-4FA0-8244-A08F65955FA2}">
      <dsp:nvSpPr>
        <dsp:cNvPr id="0" name=""/>
        <dsp:cNvSpPr/>
      </dsp:nvSpPr>
      <dsp:spPr>
        <a:xfrm>
          <a:off x="877842" y="951829"/>
          <a:ext cx="3895325" cy="760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37" tIns="80437" rIns="80437" bIns="804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Weeks 3–4: Data collection &amp; preprocessing</a:t>
          </a:r>
        </a:p>
      </dsp:txBody>
      <dsp:txXfrm>
        <a:off x="877842" y="951829"/>
        <a:ext cx="3895325" cy="760036"/>
      </dsp:txXfrm>
    </dsp:sp>
    <dsp:sp modelId="{E6CF5754-4265-44F9-B4CC-B202C6A355EC}">
      <dsp:nvSpPr>
        <dsp:cNvPr id="0" name=""/>
        <dsp:cNvSpPr/>
      </dsp:nvSpPr>
      <dsp:spPr>
        <a:xfrm>
          <a:off x="0" y="1901874"/>
          <a:ext cx="4773168" cy="760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4364FB-9585-4915-ADDA-4F7C6B10270D}">
      <dsp:nvSpPr>
        <dsp:cNvPr id="0" name=""/>
        <dsp:cNvSpPr/>
      </dsp:nvSpPr>
      <dsp:spPr>
        <a:xfrm>
          <a:off x="229911" y="2072883"/>
          <a:ext cx="418020" cy="4180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665B6-F6C9-405D-8224-BF6597EBFA6D}">
      <dsp:nvSpPr>
        <dsp:cNvPr id="0" name=""/>
        <dsp:cNvSpPr/>
      </dsp:nvSpPr>
      <dsp:spPr>
        <a:xfrm>
          <a:off x="877842" y="1901874"/>
          <a:ext cx="3895325" cy="760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37" tIns="80437" rIns="80437" bIns="804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Weeks 5–7: Model development</a:t>
          </a:r>
        </a:p>
      </dsp:txBody>
      <dsp:txXfrm>
        <a:off x="877842" y="1901874"/>
        <a:ext cx="3895325" cy="760036"/>
      </dsp:txXfrm>
    </dsp:sp>
    <dsp:sp modelId="{9B3932A3-6A23-4815-9FE2-FE224F204F4C}">
      <dsp:nvSpPr>
        <dsp:cNvPr id="0" name=""/>
        <dsp:cNvSpPr/>
      </dsp:nvSpPr>
      <dsp:spPr>
        <a:xfrm>
          <a:off x="0" y="2851920"/>
          <a:ext cx="4773168" cy="760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6CB318-A1D6-4FED-A1E1-44DFF4E81D7B}">
      <dsp:nvSpPr>
        <dsp:cNvPr id="0" name=""/>
        <dsp:cNvSpPr/>
      </dsp:nvSpPr>
      <dsp:spPr>
        <a:xfrm>
          <a:off x="229911" y="3022928"/>
          <a:ext cx="418020" cy="4180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5C153-CAAD-4CE7-9FDC-2AD78864080A}">
      <dsp:nvSpPr>
        <dsp:cNvPr id="0" name=""/>
        <dsp:cNvSpPr/>
      </dsp:nvSpPr>
      <dsp:spPr>
        <a:xfrm>
          <a:off x="877842" y="2851920"/>
          <a:ext cx="3895325" cy="760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37" tIns="80437" rIns="80437" bIns="804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Weeks 8–9: Integration &amp; dashboard building</a:t>
          </a:r>
        </a:p>
      </dsp:txBody>
      <dsp:txXfrm>
        <a:off x="877842" y="2851920"/>
        <a:ext cx="3895325" cy="760036"/>
      </dsp:txXfrm>
    </dsp:sp>
    <dsp:sp modelId="{FA90529F-0E76-4D9E-8512-9DA7D8776B24}">
      <dsp:nvSpPr>
        <dsp:cNvPr id="0" name=""/>
        <dsp:cNvSpPr/>
      </dsp:nvSpPr>
      <dsp:spPr>
        <a:xfrm>
          <a:off x="0" y="3801966"/>
          <a:ext cx="4773168" cy="760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390A3F-A9AE-485A-AF59-75960C15D1AB}">
      <dsp:nvSpPr>
        <dsp:cNvPr id="0" name=""/>
        <dsp:cNvSpPr/>
      </dsp:nvSpPr>
      <dsp:spPr>
        <a:xfrm>
          <a:off x="229911" y="3972974"/>
          <a:ext cx="418020" cy="4180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D35BF-538B-458E-85A9-6B7B9CE0E982}">
      <dsp:nvSpPr>
        <dsp:cNvPr id="0" name=""/>
        <dsp:cNvSpPr/>
      </dsp:nvSpPr>
      <dsp:spPr>
        <a:xfrm>
          <a:off x="877842" y="3801966"/>
          <a:ext cx="3895325" cy="760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37" tIns="80437" rIns="80437" bIns="804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Weeks 10–11: Testing &amp; refinement</a:t>
          </a:r>
        </a:p>
      </dsp:txBody>
      <dsp:txXfrm>
        <a:off x="877842" y="3801966"/>
        <a:ext cx="3895325" cy="760036"/>
      </dsp:txXfrm>
    </dsp:sp>
    <dsp:sp modelId="{7808ED22-E103-414A-AE7B-6BA0E4370CF9}">
      <dsp:nvSpPr>
        <dsp:cNvPr id="0" name=""/>
        <dsp:cNvSpPr/>
      </dsp:nvSpPr>
      <dsp:spPr>
        <a:xfrm>
          <a:off x="0" y="4752011"/>
          <a:ext cx="4773168" cy="760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FB303A-6F11-4F50-B657-BCACC7EBEEF1}">
      <dsp:nvSpPr>
        <dsp:cNvPr id="0" name=""/>
        <dsp:cNvSpPr/>
      </dsp:nvSpPr>
      <dsp:spPr>
        <a:xfrm>
          <a:off x="229911" y="4923020"/>
          <a:ext cx="418020" cy="41802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471EA-4487-4848-AE80-3CA84488D8E9}">
      <dsp:nvSpPr>
        <dsp:cNvPr id="0" name=""/>
        <dsp:cNvSpPr/>
      </dsp:nvSpPr>
      <dsp:spPr>
        <a:xfrm>
          <a:off x="877842" y="4752011"/>
          <a:ext cx="3895325" cy="760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37" tIns="80437" rIns="80437" bIns="804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Week 12: Final submission (Dec 6, 2025)</a:t>
          </a:r>
        </a:p>
      </dsp:txBody>
      <dsp:txXfrm>
        <a:off x="877842" y="4752011"/>
        <a:ext cx="3895325" cy="7600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02FEC-D5B5-1B41-9857-01174046F7A4}">
      <dsp:nvSpPr>
        <dsp:cNvPr id="0" name=""/>
        <dsp:cNvSpPr/>
      </dsp:nvSpPr>
      <dsp:spPr>
        <a:xfrm>
          <a:off x="1009170" y="2089"/>
          <a:ext cx="2754826" cy="16528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Forecasting accuracy → RMSE/MAE</a:t>
          </a:r>
        </a:p>
      </dsp:txBody>
      <dsp:txXfrm>
        <a:off x="1009170" y="2089"/>
        <a:ext cx="2754826" cy="1652895"/>
      </dsp:txXfrm>
    </dsp:sp>
    <dsp:sp modelId="{5CF5E495-A4EB-3E47-B990-39EC8EB55020}">
      <dsp:nvSpPr>
        <dsp:cNvPr id="0" name=""/>
        <dsp:cNvSpPr/>
      </dsp:nvSpPr>
      <dsp:spPr>
        <a:xfrm>
          <a:off x="1009170" y="1930468"/>
          <a:ext cx="2754826" cy="16528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Recommendation quality → </a:t>
          </a:r>
          <a:r>
            <a:rPr lang="en-US" sz="1800" kern="1200" dirty="0" err="1"/>
            <a:t>Precision@K</a:t>
          </a:r>
          <a:r>
            <a:rPr lang="en-US" sz="1800" kern="1200" dirty="0"/>
            <a:t>, Recommended items </a:t>
          </a:r>
          <a:r>
            <a:rPr lang="en-US" sz="1800" kern="1200" dirty="0" err="1"/>
            <a:t>Recall@K</a:t>
          </a:r>
          <a:r>
            <a:rPr lang="en-US" sz="1800" kern="1200" dirty="0"/>
            <a:t> (relevant items that should have been recommended)</a:t>
          </a:r>
        </a:p>
      </dsp:txBody>
      <dsp:txXfrm>
        <a:off x="1009170" y="1930468"/>
        <a:ext cx="2754826" cy="1652895"/>
      </dsp:txXfrm>
    </dsp:sp>
    <dsp:sp modelId="{7EC155FC-34D1-4241-A9C1-80AA481DC11B}">
      <dsp:nvSpPr>
        <dsp:cNvPr id="0" name=""/>
        <dsp:cNvSpPr/>
      </dsp:nvSpPr>
      <dsp:spPr>
        <a:xfrm>
          <a:off x="1009170" y="3858846"/>
          <a:ext cx="2754826" cy="16528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Dashboard usability → User feedback</a:t>
          </a:r>
        </a:p>
      </dsp:txBody>
      <dsp:txXfrm>
        <a:off x="1009170" y="3858846"/>
        <a:ext cx="2754826" cy="16528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01A72-9BB0-2049-B875-EB8DDFE64294}">
      <dsp:nvSpPr>
        <dsp:cNvPr id="0" name=""/>
        <dsp:cNvSpPr/>
      </dsp:nvSpPr>
      <dsp:spPr>
        <a:xfrm>
          <a:off x="0" y="11181"/>
          <a:ext cx="8229600" cy="1432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Data availability → Kaggle datasets as fallback</a:t>
          </a:r>
        </a:p>
      </dsp:txBody>
      <dsp:txXfrm>
        <a:off x="69908" y="81089"/>
        <a:ext cx="8089784" cy="1292264"/>
      </dsp:txXfrm>
    </dsp:sp>
    <dsp:sp modelId="{06288683-FC61-BC41-AC01-C865CB3ACF0B}">
      <dsp:nvSpPr>
        <dsp:cNvPr id="0" name=""/>
        <dsp:cNvSpPr/>
      </dsp:nvSpPr>
      <dsp:spPr>
        <a:xfrm>
          <a:off x="0" y="1546941"/>
          <a:ext cx="8229600" cy="1432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Model accuracy → Compare multiple models</a:t>
          </a:r>
        </a:p>
      </dsp:txBody>
      <dsp:txXfrm>
        <a:off x="69908" y="1616849"/>
        <a:ext cx="8089784" cy="1292264"/>
      </dsp:txXfrm>
    </dsp:sp>
    <dsp:sp modelId="{D1CBEBF8-19D7-1D49-890E-C6A982318A12}">
      <dsp:nvSpPr>
        <dsp:cNvPr id="0" name=""/>
        <dsp:cNvSpPr/>
      </dsp:nvSpPr>
      <dsp:spPr>
        <a:xfrm>
          <a:off x="0" y="3082701"/>
          <a:ext cx="8229600" cy="1432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Overcomplexity → Start with MVP first</a:t>
          </a:r>
        </a:p>
      </dsp:txBody>
      <dsp:txXfrm>
        <a:off x="69908" y="3152609"/>
        <a:ext cx="8089784" cy="12922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CE63B-BC09-5841-B555-3B920FEBC4A7}">
      <dsp:nvSpPr>
        <dsp:cNvPr id="0" name=""/>
        <dsp:cNvSpPr/>
      </dsp:nvSpPr>
      <dsp:spPr>
        <a:xfrm>
          <a:off x="1000024" y="1704"/>
          <a:ext cx="4000099" cy="174695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613" tIns="443728" rIns="77613" bIns="44372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Avoid bias toward big brands</a:t>
          </a:r>
        </a:p>
      </dsp:txBody>
      <dsp:txXfrm>
        <a:off x="1000024" y="1704"/>
        <a:ext cx="4000099" cy="1746958"/>
      </dsp:txXfrm>
    </dsp:sp>
    <dsp:sp modelId="{E3D8B5E5-DD8A-1C4E-A03F-0516437CAEA6}">
      <dsp:nvSpPr>
        <dsp:cNvPr id="0" name=""/>
        <dsp:cNvSpPr/>
      </dsp:nvSpPr>
      <dsp:spPr>
        <a:xfrm>
          <a:off x="0" y="1704"/>
          <a:ext cx="1000024" cy="17469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918" tIns="172561" rIns="52918" bIns="17256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Avoid</a:t>
          </a:r>
        </a:p>
      </dsp:txBody>
      <dsp:txXfrm>
        <a:off x="0" y="1704"/>
        <a:ext cx="1000024" cy="1746958"/>
      </dsp:txXfrm>
    </dsp:sp>
    <dsp:sp modelId="{E9C82834-3F6D-764D-883E-161817044BFF}">
      <dsp:nvSpPr>
        <dsp:cNvPr id="0" name=""/>
        <dsp:cNvSpPr/>
      </dsp:nvSpPr>
      <dsp:spPr>
        <a:xfrm>
          <a:off x="1000024" y="1853480"/>
          <a:ext cx="4000099" cy="1746958"/>
        </a:xfrm>
        <a:prstGeom prst="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613" tIns="443728" rIns="77613" bIns="44372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Ensure transparency in predictions</a:t>
          </a:r>
        </a:p>
      </dsp:txBody>
      <dsp:txXfrm>
        <a:off x="1000024" y="1853480"/>
        <a:ext cx="4000099" cy="1746958"/>
      </dsp:txXfrm>
    </dsp:sp>
    <dsp:sp modelId="{C1A59877-7179-9649-A01D-436B58BACC84}">
      <dsp:nvSpPr>
        <dsp:cNvPr id="0" name=""/>
        <dsp:cNvSpPr/>
      </dsp:nvSpPr>
      <dsp:spPr>
        <a:xfrm>
          <a:off x="0" y="1853480"/>
          <a:ext cx="1000024" cy="17469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918" tIns="172561" rIns="52918" bIns="17256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Ensure</a:t>
          </a:r>
        </a:p>
      </dsp:txBody>
      <dsp:txXfrm>
        <a:off x="0" y="1853480"/>
        <a:ext cx="1000024" cy="1746958"/>
      </dsp:txXfrm>
    </dsp:sp>
    <dsp:sp modelId="{CF35BFDE-AD25-CF44-AE2F-4ADCE525A868}">
      <dsp:nvSpPr>
        <dsp:cNvPr id="0" name=""/>
        <dsp:cNvSpPr/>
      </dsp:nvSpPr>
      <dsp:spPr>
        <a:xfrm>
          <a:off x="1000024" y="3705256"/>
          <a:ext cx="4000099" cy="1746958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613" tIns="443728" rIns="77613" bIns="44372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Respect data privacy when using customer/multi-store data</a:t>
          </a:r>
        </a:p>
      </dsp:txBody>
      <dsp:txXfrm>
        <a:off x="1000024" y="3705256"/>
        <a:ext cx="4000099" cy="1746958"/>
      </dsp:txXfrm>
    </dsp:sp>
    <dsp:sp modelId="{9F3A8998-B94A-F848-AA7C-6559DE34F129}">
      <dsp:nvSpPr>
        <dsp:cNvPr id="0" name=""/>
        <dsp:cNvSpPr/>
      </dsp:nvSpPr>
      <dsp:spPr>
        <a:xfrm>
          <a:off x="0" y="3705256"/>
          <a:ext cx="1000024" cy="17469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918" tIns="172561" rIns="52918" bIns="17256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Respect</a:t>
          </a:r>
        </a:p>
      </dsp:txBody>
      <dsp:txXfrm>
        <a:off x="0" y="3705256"/>
        <a:ext cx="1000024" cy="17469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4973A-98BF-4E10-8406-C5168D52DFE1}">
      <dsp:nvSpPr>
        <dsp:cNvPr id="0" name=""/>
        <dsp:cNvSpPr/>
      </dsp:nvSpPr>
      <dsp:spPr>
        <a:xfrm>
          <a:off x="18535" y="659889"/>
          <a:ext cx="1080124" cy="108012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7E0E5-D692-4838-876F-F796EA6C1081}">
      <dsp:nvSpPr>
        <dsp:cNvPr id="0" name=""/>
        <dsp:cNvSpPr/>
      </dsp:nvSpPr>
      <dsp:spPr>
        <a:xfrm>
          <a:off x="245361" y="886715"/>
          <a:ext cx="626472" cy="6264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07588-AA07-44E8-BE54-A0715BF31EAB}">
      <dsp:nvSpPr>
        <dsp:cNvPr id="0" name=""/>
        <dsp:cNvSpPr/>
      </dsp:nvSpPr>
      <dsp:spPr>
        <a:xfrm>
          <a:off x="1330115" y="659889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Real-world relevance → Retail &amp; supply chain</a:t>
          </a:r>
        </a:p>
      </dsp:txBody>
      <dsp:txXfrm>
        <a:off x="1330115" y="659889"/>
        <a:ext cx="2546008" cy="1080124"/>
      </dsp:txXfrm>
    </dsp:sp>
    <dsp:sp modelId="{BD084BF3-EAB7-4316-98A0-D6FB7488AD42}">
      <dsp:nvSpPr>
        <dsp:cNvPr id="0" name=""/>
        <dsp:cNvSpPr/>
      </dsp:nvSpPr>
      <dsp:spPr>
        <a:xfrm>
          <a:off x="4319746" y="659889"/>
          <a:ext cx="1080124" cy="108012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E8800A-F15E-4235-AA6E-6087AB7820FA}">
      <dsp:nvSpPr>
        <dsp:cNvPr id="0" name=""/>
        <dsp:cNvSpPr/>
      </dsp:nvSpPr>
      <dsp:spPr>
        <a:xfrm>
          <a:off x="4546573" y="886715"/>
          <a:ext cx="626472" cy="6264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46545-DE94-4A9B-9A5F-18F3799297DA}">
      <dsp:nvSpPr>
        <dsp:cNvPr id="0" name=""/>
        <dsp:cNvSpPr/>
      </dsp:nvSpPr>
      <dsp:spPr>
        <a:xfrm>
          <a:off x="5631327" y="659889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Interdisciplinary → Time-series + recommendation systems</a:t>
          </a:r>
        </a:p>
      </dsp:txBody>
      <dsp:txXfrm>
        <a:off x="5631327" y="659889"/>
        <a:ext cx="2546008" cy="1080124"/>
      </dsp:txXfrm>
    </dsp:sp>
    <dsp:sp modelId="{F6DD0420-60F1-4EA3-9C17-BC9C00AA78B0}">
      <dsp:nvSpPr>
        <dsp:cNvPr id="0" name=""/>
        <dsp:cNvSpPr/>
      </dsp:nvSpPr>
      <dsp:spPr>
        <a:xfrm>
          <a:off x="18535" y="2452790"/>
          <a:ext cx="1080124" cy="10801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317AA-B8A8-4F15-9D34-B3577107CAC6}">
      <dsp:nvSpPr>
        <dsp:cNvPr id="0" name=""/>
        <dsp:cNvSpPr/>
      </dsp:nvSpPr>
      <dsp:spPr>
        <a:xfrm>
          <a:off x="245361" y="2679617"/>
          <a:ext cx="626472" cy="6264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A3389-1C88-452F-BC29-121A6DF19E7F}">
      <dsp:nvSpPr>
        <dsp:cNvPr id="0" name=""/>
        <dsp:cNvSpPr/>
      </dsp:nvSpPr>
      <dsp:spPr>
        <a:xfrm>
          <a:off x="1330115" y="2452790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Scalable → Can evolve into SaaS</a:t>
          </a:r>
        </a:p>
      </dsp:txBody>
      <dsp:txXfrm>
        <a:off x="1330115" y="2452790"/>
        <a:ext cx="2546008" cy="1080124"/>
      </dsp:txXfrm>
    </dsp:sp>
    <dsp:sp modelId="{2255AFE0-17B5-4115-B895-C7D1D778BC0B}">
      <dsp:nvSpPr>
        <dsp:cNvPr id="0" name=""/>
        <dsp:cNvSpPr/>
      </dsp:nvSpPr>
      <dsp:spPr>
        <a:xfrm>
          <a:off x="4319746" y="2452790"/>
          <a:ext cx="1080124" cy="10801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DB56E-0BF6-45BA-ACAC-2D04ED7D7C78}">
      <dsp:nvSpPr>
        <dsp:cNvPr id="0" name=""/>
        <dsp:cNvSpPr/>
      </dsp:nvSpPr>
      <dsp:spPr>
        <a:xfrm>
          <a:off x="4546573" y="2679617"/>
          <a:ext cx="626472" cy="6264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5867B-3CDC-4CCF-B605-5F78F02E0F0E}">
      <dsp:nvSpPr>
        <dsp:cNvPr id="0" name=""/>
        <dsp:cNvSpPr/>
      </dsp:nvSpPr>
      <dsp:spPr>
        <a:xfrm>
          <a:off x="5631327" y="2452790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Reproducible → Public datasets, open-source tools</a:t>
          </a:r>
        </a:p>
      </dsp:txBody>
      <dsp:txXfrm>
        <a:off x="5631327" y="2452790"/>
        <a:ext cx="2546008" cy="1080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ox Packages">
            <a:extLst>
              <a:ext uri="{FF2B5EF4-FFF2-40B4-BE49-F238E27FC236}">
                <a16:creationId xmlns:a16="http://schemas.microsoft.com/office/drawing/2014/main" id="{09277EF1-3C7F-104B-3915-F916844EF4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811" r="11975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AI Inventory Optimizer – Capstone Project Blueprint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058491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Smarter Ordering &amp; Product Recommendations for Convenience/ Retail Stores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6DBF8-CC30-161F-319C-5CCCCD23B9AF}"/>
              </a:ext>
            </a:extLst>
          </p:cNvPr>
          <p:cNvSpPr txBox="1"/>
          <p:nvPr/>
        </p:nvSpPr>
        <p:spPr>
          <a:xfrm>
            <a:off x="3043976" y="4648452"/>
            <a:ext cx="30514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Yasmin Bello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Larry Towett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Milagros </a:t>
            </a:r>
            <a:r>
              <a:rPr lang="en-US" sz="2800" dirty="0" err="1">
                <a:solidFill>
                  <a:schemeClr val="bg1"/>
                </a:solidFill>
              </a:rPr>
              <a:t>Pumasupa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Ahad Maredia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Risks &amp; Mitigation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95A947B0-11F6-0ABA-A2CB-9821E773C73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2700">
                <a:solidFill>
                  <a:srgbClr val="FFFFFF"/>
                </a:solidFill>
              </a:rPr>
              <a:t>Ethical Considerations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8C13D3-2AB8-DA6A-ADC1-5F9DEB07BA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4393108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Why It Works as a Capstone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1A417C-29B6-F615-E6BF-A043CC6FBC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614155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endParaRPr lang="en-US" sz="1700"/>
          </a:p>
          <a:p>
            <a:r>
              <a:rPr lang="en-US" sz="1700"/>
              <a:t>Convenience/gas station stores often:</a:t>
            </a:r>
          </a:p>
          <a:p>
            <a:r>
              <a:rPr lang="en-US" sz="1700"/>
              <a:t>Overstock items → wasted capital &amp; expired goods</a:t>
            </a:r>
          </a:p>
          <a:p>
            <a:r>
              <a:rPr lang="en-US" sz="1700"/>
              <a:t>Understock high-demand items → lost sales</a:t>
            </a:r>
          </a:p>
          <a:p>
            <a:r>
              <a:rPr lang="en-US" sz="1700"/>
              <a:t>Struggle to identify trending products quickly</a:t>
            </a:r>
          </a:p>
          <a:p>
            <a:r>
              <a:rPr lang="en-US" sz="1700"/>
              <a:t>Goal: Build an AI system to predict order quantities and recommend new products</a:t>
            </a:r>
          </a:p>
        </p:txBody>
      </p:sp>
      <p:pic>
        <p:nvPicPr>
          <p:cNvPr id="5" name="Picture 4" descr="Abandoned gas station and garage at sunset">
            <a:extLst>
              <a:ext uri="{FF2B5EF4-FFF2-40B4-BE49-F238E27FC236}">
                <a16:creationId xmlns:a16="http://schemas.microsoft.com/office/drawing/2014/main" id="{A54E0A0C-DFD0-4898-2F50-E7968E950B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90" r="34732" b="-1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endParaRPr lang="en-US" sz="1700"/>
          </a:p>
          <a:p>
            <a:r>
              <a:rPr lang="en-US" sz="1700"/>
              <a:t>1. Demand Forecasting – Predict weekly demand for each product</a:t>
            </a:r>
          </a:p>
          <a:p>
            <a:r>
              <a:rPr lang="en-US" sz="1700"/>
              <a:t>2. Product Recommendations – Suggest trending/new items</a:t>
            </a:r>
          </a:p>
          <a:p>
            <a:r>
              <a:rPr lang="en-US" sz="1700"/>
              <a:t>3. Dashboard Demo – Upload sales data → Actionable insights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6ACF77E4-99A6-1EBB-3A83-426E414030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10" r="34776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Technical 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521F9F-C015-057B-F4ED-F6EDCB820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898827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Datasets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4D6135-727A-C494-4151-40C28259FC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8807861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8" y="327025"/>
            <a:ext cx="3993358" cy="1630363"/>
          </a:xfrm>
        </p:spPr>
        <p:txBody>
          <a:bodyPr anchor="b">
            <a:normAutofit/>
          </a:bodyPr>
          <a:lstStyle/>
          <a:p>
            <a:r>
              <a:rPr lang="en-US" sz="3100"/>
              <a:t>Tools &amp; Tech 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6092D-4490-6CD4-BAC5-AA22BAC65B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48" r="40195" b="-2"/>
          <a:stretch>
            <a:fillRect/>
          </a:stretch>
        </p:blipFill>
        <p:spPr>
          <a:xfrm>
            <a:off x="4474766" y="1"/>
            <a:ext cx="4669234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501EB5-28A6-EFD9-6E19-F597B21D24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0649577"/>
              </p:ext>
            </p:extLst>
          </p:nvPr>
        </p:nvGraphicFramePr>
        <p:xfrm>
          <a:off x="360759" y="2286001"/>
          <a:ext cx="3993357" cy="3919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503507F-01F5-D0D5-EFBF-76A79C64C87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>
            <a:normAutofit/>
          </a:bodyPr>
          <a:lstStyle/>
          <a:p>
            <a:r>
              <a:rPr lang="en-US" sz="3500"/>
              <a:t>Timeline &amp; Milestones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205BDC-16AD-A745-A30A-20A59053C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0899854"/>
              </p:ext>
            </p:extLst>
          </p:nvPr>
        </p:nvGraphicFramePr>
        <p:xfrm>
          <a:off x="3977640" y="676656"/>
          <a:ext cx="4773168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>
            <a:normAutofit/>
          </a:bodyPr>
          <a:lstStyle/>
          <a:p>
            <a:r>
              <a:rPr lang="en-US" sz="3500"/>
              <a:t>Success Metrics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FC9D6FD9-C082-6302-0A59-DE686E750E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8654709"/>
              </p:ext>
            </p:extLst>
          </p:nvPr>
        </p:nvGraphicFramePr>
        <p:xfrm>
          <a:off x="3977640" y="676656"/>
          <a:ext cx="4773168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398</Words>
  <Application>Microsoft Macintosh PowerPoint</Application>
  <PresentationFormat>On-screen Show (4:3)</PresentationFormat>
  <Paragraphs>72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AI Inventory Optimizer – Capstone Project Blueprint</vt:lpstr>
      <vt:lpstr>Problem Statement</vt:lpstr>
      <vt:lpstr>Objectives</vt:lpstr>
      <vt:lpstr>Technical Approach</vt:lpstr>
      <vt:lpstr>Datasets</vt:lpstr>
      <vt:lpstr>Tools &amp; Tech Stack</vt:lpstr>
      <vt:lpstr>Workflow</vt:lpstr>
      <vt:lpstr>Timeline &amp; Milestones</vt:lpstr>
      <vt:lpstr>Success Metrics</vt:lpstr>
      <vt:lpstr>Risks &amp; Mitigation</vt:lpstr>
      <vt:lpstr>Ethical Considerations</vt:lpstr>
      <vt:lpstr>Why It Works as a Capstone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ahad.maredia-W214270975</cp:lastModifiedBy>
  <cp:revision>2</cp:revision>
  <dcterms:created xsi:type="dcterms:W3CDTF">2013-01-27T09:14:16Z</dcterms:created>
  <dcterms:modified xsi:type="dcterms:W3CDTF">2025-09-13T22:37:52Z</dcterms:modified>
  <cp:category/>
</cp:coreProperties>
</file>